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257" r:id="rId4"/>
    <p:sldId id="288" r:id="rId5"/>
    <p:sldId id="289" r:id="rId6"/>
    <p:sldId id="290" r:id="rId7"/>
    <p:sldId id="291" r:id="rId8"/>
    <p:sldId id="292" r:id="rId9"/>
    <p:sldId id="280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x="12192000" cy="6858000"/>
  <p:notesSz cx="7772400" cy="10058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D5C8CFE-EDD3-4C77-A066-1411CE66CFD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60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4A387D4-9D7C-4626-8168-07C70CA6A66C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63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328CC68-A317-48AE-8030-2335B8F8FCB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13618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ko-KR" sz="4000" b="1" strike="noStrike" cap="all" spc="-1">
                <a:solidFill>
                  <a:srgbClr val="000000"/>
                </a:solidFill>
                <a:latin typeface="Arial"/>
                <a:ea typeface="DejaVu Sans"/>
              </a:rPr>
              <a:t>마스터 제목 스타일 편집</a:t>
            </a:r>
            <a:endParaRPr lang="ko-KR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ko-KR" sz="2000" b="0" strike="noStrike" spc="-1">
                <a:solidFill>
                  <a:srgbClr val="8B8B8B"/>
                </a:solidFill>
                <a:latin typeface="Arial"/>
                <a:ea typeface="DejaVu Sans"/>
              </a:rPr>
              <a:t>마스터 텍스트 스타일을 편집합니다</a:t>
            </a:r>
            <a:endParaRPr lang="ko-K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E2A3AC2-364C-4735-BBE2-D4F7A494BAB2}" type="datetime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3/1/2019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0DAB176-8077-4BD7-AA4B-D6F830CAF7E1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1.jpeg"/><Relationship Id="rId5" Type="http://schemas.openxmlformats.org/officeDocument/2006/relationships/image" Target="../media/image16.jpe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FkrwagYfc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2auturbo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3934440" y="119664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 lnSpcReduction="10000"/>
          </a:bodyPr>
          <a:lstStyle/>
          <a:p>
            <a:pPr algn="r">
              <a:lnSpc>
                <a:spcPct val="90000"/>
              </a:lnSpc>
            </a:pPr>
            <a:r>
              <a:rPr lang="en-US" sz="6000" b="0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AuTURBO</a:t>
            </a:r>
            <a:r>
              <a:rPr lang="en-US" sz="60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2019</a:t>
            </a:r>
            <a:endParaRPr lang="en-US" sz="6000" b="0" strike="noStrike" spc="-1" dirty="0"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000000"/>
                </a:solidFill>
                <a:latin typeface="맑은 고딕"/>
                <a:ea typeface="맑은 고딕"/>
              </a:rPr>
              <a:t>ROS </a:t>
            </a:r>
            <a:r>
              <a:rPr lang="en-US" sz="6000" spc="-1" dirty="0">
                <a:solidFill>
                  <a:srgbClr val="000000"/>
                </a:solidFill>
                <a:latin typeface="맑은 고딕"/>
                <a:ea typeface="맑은 고딕"/>
              </a:rPr>
              <a:t>Programming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228280" y="4725000"/>
            <a:ext cx="6399360" cy="110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정 려운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만들어볼까?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3191040" y="5935320"/>
            <a:ext cx="5933520" cy="49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노드</a:t>
            </a: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와 </a:t>
            </a: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통신</a:t>
            </a: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을 꾸린다는 생각만 하면 쉽다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0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95400" y="1646640"/>
            <a:ext cx="5335200" cy="4001400"/>
          </a:xfrm>
          <a:prstGeom prst="rect">
            <a:avLst/>
          </a:prstGeom>
          <a:ln>
            <a:noFill/>
          </a:ln>
        </p:spPr>
      </p:pic>
      <p:pic>
        <p:nvPicPr>
          <p:cNvPr id="111" name="그림 59"/>
          <p:cNvPicPr/>
          <p:nvPr/>
        </p:nvPicPr>
        <p:blipFill>
          <a:blip r:embed="rId5"/>
          <a:stretch/>
        </p:blipFill>
        <p:spPr>
          <a:xfrm>
            <a:off x="3371040" y="1698840"/>
            <a:ext cx="2176560" cy="224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만들어볼까?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94640" y="1541160"/>
            <a:ext cx="11665800" cy="487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노드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 : 임의 처리를 하는 단위 프로그램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80136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B050"/>
                </a:solidFill>
                <a:latin typeface="Arial"/>
                <a:ea typeface="DejaVu Sans"/>
              </a:rPr>
              <a:t>센서 및 모터 드라이버 노드</a:t>
            </a:r>
            <a:endParaRPr lang="en-US" sz="2000" b="0" strike="noStrike" spc="-1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B050"/>
                </a:solidFill>
                <a:latin typeface="Arial"/>
                <a:ea typeface="DejaVu Sans"/>
              </a:rPr>
              <a:t>데이터의 고빈도 송신</a:t>
            </a:r>
            <a:endParaRPr lang="en-US" sz="2000" b="0" strike="noStrike" spc="-1">
              <a:latin typeface="Arial"/>
            </a:endParaRPr>
          </a:p>
          <a:p>
            <a:pPr marL="4582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80136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D99694"/>
                </a:solidFill>
                <a:latin typeface="Arial"/>
                <a:ea typeface="DejaVu Sans"/>
              </a:rPr>
              <a:t>알고리즘 노드</a:t>
            </a:r>
            <a:endParaRPr lang="en-US" sz="2000" b="0" strike="noStrike" spc="-1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D99694"/>
                </a:solidFill>
                <a:latin typeface="Arial"/>
                <a:ea typeface="DejaVu Sans"/>
              </a:rPr>
              <a:t>데이터의 저빈도 송신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grpSp>
        <p:nvGrpSpPr>
          <p:cNvPr id="115" name="Group 3"/>
          <p:cNvGrpSpPr/>
          <p:nvPr/>
        </p:nvGrpSpPr>
        <p:grpSpPr>
          <a:xfrm>
            <a:off x="6095880" y="5053680"/>
            <a:ext cx="1471320" cy="1471320"/>
            <a:chOff x="6095880" y="5053680"/>
            <a:chExt cx="1471320" cy="1471320"/>
          </a:xfrm>
        </p:grpSpPr>
        <p:sp>
          <p:nvSpPr>
            <p:cNvPr id="116" name="CustomShape 4"/>
            <p:cNvSpPr/>
            <p:nvPr/>
          </p:nvSpPr>
          <p:spPr>
            <a:xfrm>
              <a:off x="6095880" y="50536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7" name="Picture 6"/>
            <p:cNvPicPr/>
            <p:nvPr/>
          </p:nvPicPr>
          <p:blipFill>
            <a:blip r:embed="rId3"/>
            <a:stretch/>
          </p:blipFill>
          <p:spPr>
            <a:xfrm>
              <a:off x="634464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8" name="Group 5"/>
          <p:cNvGrpSpPr/>
          <p:nvPr/>
        </p:nvGrpSpPr>
        <p:grpSpPr>
          <a:xfrm>
            <a:off x="7913880" y="1504080"/>
            <a:ext cx="1471320" cy="1471320"/>
            <a:chOff x="7913880" y="1504080"/>
            <a:chExt cx="1471320" cy="1471320"/>
          </a:xfrm>
        </p:grpSpPr>
        <p:sp>
          <p:nvSpPr>
            <p:cNvPr id="119" name="CustomShape 6"/>
            <p:cNvSpPr/>
            <p:nvPr/>
          </p:nvSpPr>
          <p:spPr>
            <a:xfrm>
              <a:off x="7913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0" name="그림 13"/>
            <p:cNvPicPr/>
            <p:nvPr/>
          </p:nvPicPr>
          <p:blipFill>
            <a:blip r:embed="rId4"/>
            <a:stretch/>
          </p:blipFill>
          <p:spPr>
            <a:xfrm>
              <a:off x="80125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1" name="Group 7"/>
          <p:cNvGrpSpPr/>
          <p:nvPr/>
        </p:nvGrpSpPr>
        <p:grpSpPr>
          <a:xfrm>
            <a:off x="9731880" y="1504080"/>
            <a:ext cx="1471320" cy="1471320"/>
            <a:chOff x="9731880" y="1504080"/>
            <a:chExt cx="1471320" cy="1471320"/>
          </a:xfrm>
        </p:grpSpPr>
        <p:sp>
          <p:nvSpPr>
            <p:cNvPr id="122" name="CustomShape 8"/>
            <p:cNvSpPr/>
            <p:nvPr/>
          </p:nvSpPr>
          <p:spPr>
            <a:xfrm>
              <a:off x="9731880" y="15040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3" name="Picture 10"/>
            <p:cNvPicPr/>
            <p:nvPr/>
          </p:nvPicPr>
          <p:blipFill>
            <a:blip r:embed="rId5"/>
            <a:stretch/>
          </p:blipFill>
          <p:spPr>
            <a:xfrm>
              <a:off x="993672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4" name="Group 9"/>
          <p:cNvGrpSpPr/>
          <p:nvPr/>
        </p:nvGrpSpPr>
        <p:grpSpPr>
          <a:xfrm>
            <a:off x="6095880" y="3278880"/>
            <a:ext cx="1471320" cy="1471320"/>
            <a:chOff x="6095880" y="3278880"/>
            <a:chExt cx="1471320" cy="1471320"/>
          </a:xfrm>
        </p:grpSpPr>
        <p:sp>
          <p:nvSpPr>
            <p:cNvPr id="125" name="CustomShape 10"/>
            <p:cNvSpPr/>
            <p:nvPr/>
          </p:nvSpPr>
          <p:spPr>
            <a:xfrm>
              <a:off x="6095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6" name="Picture 12"/>
            <p:cNvPicPr/>
            <p:nvPr/>
          </p:nvPicPr>
          <p:blipFill>
            <a:blip r:embed="rId6"/>
            <a:srcRect l="8481" r="6770" b="1869"/>
            <a:stretch/>
          </p:blipFill>
          <p:spPr>
            <a:xfrm>
              <a:off x="62172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7" name="Group 11"/>
          <p:cNvGrpSpPr/>
          <p:nvPr/>
        </p:nvGrpSpPr>
        <p:grpSpPr>
          <a:xfrm>
            <a:off x="7913880" y="3278880"/>
            <a:ext cx="1471320" cy="1471320"/>
            <a:chOff x="7913880" y="3278880"/>
            <a:chExt cx="1471320" cy="1471320"/>
          </a:xfrm>
        </p:grpSpPr>
        <p:sp>
          <p:nvSpPr>
            <p:cNvPr id="128" name="CustomShape 12"/>
            <p:cNvSpPr/>
            <p:nvPr/>
          </p:nvSpPr>
          <p:spPr>
            <a:xfrm>
              <a:off x="7913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9" name="그림 114"/>
            <p:cNvPicPr/>
            <p:nvPr/>
          </p:nvPicPr>
          <p:blipFill>
            <a:blip r:embed="rId7"/>
            <a:stretch/>
          </p:blipFill>
          <p:spPr>
            <a:xfrm>
              <a:off x="81867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0" name="Group 13"/>
          <p:cNvGrpSpPr/>
          <p:nvPr/>
        </p:nvGrpSpPr>
        <p:grpSpPr>
          <a:xfrm>
            <a:off x="7913880" y="5053680"/>
            <a:ext cx="1471320" cy="1471320"/>
            <a:chOff x="7913880" y="5053680"/>
            <a:chExt cx="1471320" cy="1471320"/>
          </a:xfrm>
        </p:grpSpPr>
        <p:sp>
          <p:nvSpPr>
            <p:cNvPr id="131" name="CustomShape 14"/>
            <p:cNvSpPr/>
            <p:nvPr/>
          </p:nvSpPr>
          <p:spPr>
            <a:xfrm>
              <a:off x="7913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132" name="Picture 22"/>
            <p:cNvPicPr/>
            <p:nvPr/>
          </p:nvPicPr>
          <p:blipFill>
            <a:blip r:embed="rId8"/>
            <a:stretch/>
          </p:blipFill>
          <p:spPr>
            <a:xfrm>
              <a:off x="8136360" y="5441040"/>
              <a:ext cx="1048320" cy="723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3" name="Group 15"/>
          <p:cNvGrpSpPr/>
          <p:nvPr/>
        </p:nvGrpSpPr>
        <p:grpSpPr>
          <a:xfrm>
            <a:off x="6095880" y="1504080"/>
            <a:ext cx="1471320" cy="1471320"/>
            <a:chOff x="6095880" y="1504080"/>
            <a:chExt cx="1471320" cy="1471320"/>
          </a:xfrm>
        </p:grpSpPr>
        <p:sp>
          <p:nvSpPr>
            <p:cNvPr id="134" name="CustomShape 16"/>
            <p:cNvSpPr/>
            <p:nvPr/>
          </p:nvSpPr>
          <p:spPr>
            <a:xfrm>
              <a:off x="6095880" y="15040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5" name="Picture 2"/>
            <p:cNvPicPr/>
            <p:nvPr/>
          </p:nvPicPr>
          <p:blipFill>
            <a:blip r:embed="rId9"/>
            <a:srcRect l="8976" r="8145"/>
            <a:stretch/>
          </p:blipFill>
          <p:spPr>
            <a:xfrm>
              <a:off x="63630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6" name="Group 17"/>
          <p:cNvGrpSpPr/>
          <p:nvPr/>
        </p:nvGrpSpPr>
        <p:grpSpPr>
          <a:xfrm>
            <a:off x="9731880" y="5053680"/>
            <a:ext cx="1471320" cy="1471320"/>
            <a:chOff x="9731880" y="5053680"/>
            <a:chExt cx="1471320" cy="1471320"/>
          </a:xfrm>
        </p:grpSpPr>
        <p:sp>
          <p:nvSpPr>
            <p:cNvPr id="137" name="CustomShape 18"/>
            <p:cNvSpPr/>
            <p:nvPr/>
          </p:nvSpPr>
          <p:spPr>
            <a:xfrm>
              <a:off x="9731880" y="50536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138" name="Picture 18"/>
            <p:cNvPicPr/>
            <p:nvPr/>
          </p:nvPicPr>
          <p:blipFill>
            <a:blip r:embed="rId10"/>
            <a:srcRect l="18543" r="10592"/>
            <a:stretch/>
          </p:blipFill>
          <p:spPr>
            <a:xfrm>
              <a:off x="99727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9" name="Group 19"/>
          <p:cNvGrpSpPr/>
          <p:nvPr/>
        </p:nvGrpSpPr>
        <p:grpSpPr>
          <a:xfrm>
            <a:off x="9731880" y="3278880"/>
            <a:ext cx="1471320" cy="1471320"/>
            <a:chOff x="9731880" y="3278880"/>
            <a:chExt cx="1471320" cy="1471320"/>
          </a:xfrm>
        </p:grpSpPr>
        <p:sp>
          <p:nvSpPr>
            <p:cNvPr id="140" name="CustomShape 20"/>
            <p:cNvSpPr/>
            <p:nvPr/>
          </p:nvSpPr>
          <p:spPr>
            <a:xfrm>
              <a:off x="9731880" y="32788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1" name="그림 3"/>
            <p:cNvPicPr/>
            <p:nvPr/>
          </p:nvPicPr>
          <p:blipFill>
            <a:blip r:embed="rId11"/>
            <a:stretch/>
          </p:blipFill>
          <p:spPr>
            <a:xfrm>
              <a:off x="99432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2"/>
          <p:cNvPicPr/>
          <p:nvPr/>
        </p:nvPicPr>
        <p:blipFill>
          <a:blip r:embed="rId3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만들어볼까?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94640" y="1541160"/>
            <a:ext cx="11665800" cy="487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통신</a:t>
            </a: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 : 노드간 데이터 전송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80136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B050"/>
                </a:solidFill>
                <a:latin typeface="Arial"/>
                <a:ea typeface="DejaVu Sans"/>
              </a:rPr>
              <a:t>Topic message communication</a:t>
            </a:r>
            <a:endParaRPr lang="en-US" sz="2000" b="0" strike="noStrike" spc="-1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B050"/>
                </a:solidFill>
                <a:latin typeface="Arial"/>
                <a:ea typeface="DejaVu Sans"/>
              </a:rPr>
              <a:t>단방향 비동기식 다회성 통신</a:t>
            </a:r>
            <a:endParaRPr lang="en-US" sz="2000" b="0" strike="noStrike" spc="-1">
              <a:latin typeface="Arial"/>
            </a:endParaRPr>
          </a:p>
          <a:p>
            <a:pPr marL="1715760" lvl="3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B050"/>
                </a:solidFill>
                <a:latin typeface="Arial"/>
                <a:ea typeface="DejaVu Sans"/>
              </a:rPr>
              <a:t>사용 예 : 센서 데이터 전송</a:t>
            </a:r>
            <a:endParaRPr lang="en-US" sz="2000" b="0" strike="noStrike" spc="-1">
              <a:latin typeface="Arial"/>
            </a:endParaRPr>
          </a:p>
          <a:p>
            <a:pPr marL="9154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80136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sngStrike" spc="-1">
                <a:solidFill>
                  <a:srgbClr val="000000"/>
                </a:solidFill>
                <a:latin typeface="Arial"/>
                <a:ea typeface="DejaVu Sans"/>
              </a:rPr>
              <a:t>Service message communication</a:t>
            </a:r>
            <a:endParaRPr lang="en-US" sz="2000" b="0" strike="noStrike" spc="-1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sngStrike" spc="-1">
                <a:solidFill>
                  <a:srgbClr val="000000"/>
                </a:solidFill>
                <a:latin typeface="Arial"/>
                <a:ea typeface="DejaVu Sans"/>
              </a:rPr>
              <a:t>양방향 동기식 일회성 통신</a:t>
            </a:r>
            <a:endParaRPr lang="en-US" sz="2000" b="0" strike="noStrike" spc="-1">
              <a:latin typeface="Arial"/>
            </a:endParaRPr>
          </a:p>
          <a:p>
            <a:pPr marL="1715760" lvl="3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sngStrike" spc="-1">
                <a:solidFill>
                  <a:srgbClr val="000000"/>
                </a:solidFill>
                <a:latin typeface="Arial"/>
                <a:ea typeface="DejaVu Sans"/>
              </a:rPr>
              <a:t>사용 예 : 카메라 캘리브레이션</a:t>
            </a:r>
            <a:endParaRPr lang="en-US" sz="2000" b="0" strike="noStrike" spc="-1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80136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0000"/>
                </a:solidFill>
                <a:latin typeface="Arial"/>
                <a:ea typeface="DejaVu Sans"/>
              </a:rPr>
              <a:t>Action message communication</a:t>
            </a:r>
            <a:endParaRPr lang="en-US" sz="2000" b="0" strike="noStrike" spc="-1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0000"/>
                </a:solidFill>
                <a:latin typeface="Arial"/>
                <a:ea typeface="DejaVu Sans"/>
              </a:rPr>
              <a:t>양방향 동기식 일회성 통신</a:t>
            </a:r>
            <a:endParaRPr lang="en-US" sz="2000" b="0" strike="noStrike" spc="-1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0000"/>
                </a:solidFill>
                <a:latin typeface="Arial"/>
                <a:ea typeface="DejaVu Sans"/>
              </a:rPr>
              <a:t>단방향 비동기식 다회성 통신</a:t>
            </a:r>
            <a:endParaRPr lang="en-US" sz="2000" b="0" strike="noStrike" spc="-1">
              <a:latin typeface="Arial"/>
            </a:endParaRPr>
          </a:p>
          <a:p>
            <a:pPr marL="1715760" lvl="3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0000"/>
                </a:solidFill>
                <a:latin typeface="Arial"/>
                <a:ea typeface="DejaVu Sans"/>
              </a:rPr>
              <a:t>사용 예 : 피드백 제어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grpSp>
        <p:nvGrpSpPr>
          <p:cNvPr id="145" name="Group 3"/>
          <p:cNvGrpSpPr/>
          <p:nvPr/>
        </p:nvGrpSpPr>
        <p:grpSpPr>
          <a:xfrm>
            <a:off x="6095880" y="5053680"/>
            <a:ext cx="1471320" cy="1471320"/>
            <a:chOff x="6095880" y="5053680"/>
            <a:chExt cx="1471320" cy="1471320"/>
          </a:xfrm>
        </p:grpSpPr>
        <p:sp>
          <p:nvSpPr>
            <p:cNvPr id="146" name="CustomShape 4"/>
            <p:cNvSpPr/>
            <p:nvPr/>
          </p:nvSpPr>
          <p:spPr>
            <a:xfrm>
              <a:off x="6095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7" name="Picture 6"/>
            <p:cNvPicPr/>
            <p:nvPr/>
          </p:nvPicPr>
          <p:blipFill>
            <a:blip r:embed="rId4"/>
            <a:stretch/>
          </p:blipFill>
          <p:spPr>
            <a:xfrm>
              <a:off x="634464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8" name="Group 5"/>
          <p:cNvGrpSpPr/>
          <p:nvPr/>
        </p:nvGrpSpPr>
        <p:grpSpPr>
          <a:xfrm>
            <a:off x="7913880" y="1504080"/>
            <a:ext cx="1471320" cy="1471320"/>
            <a:chOff x="7913880" y="1504080"/>
            <a:chExt cx="1471320" cy="1471320"/>
          </a:xfrm>
        </p:grpSpPr>
        <p:sp>
          <p:nvSpPr>
            <p:cNvPr id="149" name="CustomShape 6"/>
            <p:cNvSpPr/>
            <p:nvPr/>
          </p:nvSpPr>
          <p:spPr>
            <a:xfrm>
              <a:off x="7913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0" name="그림 13"/>
            <p:cNvPicPr/>
            <p:nvPr/>
          </p:nvPicPr>
          <p:blipFill>
            <a:blip r:embed="rId5"/>
            <a:stretch/>
          </p:blipFill>
          <p:spPr>
            <a:xfrm>
              <a:off x="80125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1" name="Group 7"/>
          <p:cNvGrpSpPr/>
          <p:nvPr/>
        </p:nvGrpSpPr>
        <p:grpSpPr>
          <a:xfrm>
            <a:off x="9731880" y="1504080"/>
            <a:ext cx="1471320" cy="1471320"/>
            <a:chOff x="9731880" y="1504080"/>
            <a:chExt cx="1471320" cy="1471320"/>
          </a:xfrm>
        </p:grpSpPr>
        <p:sp>
          <p:nvSpPr>
            <p:cNvPr id="152" name="CustomShape 8"/>
            <p:cNvSpPr/>
            <p:nvPr/>
          </p:nvSpPr>
          <p:spPr>
            <a:xfrm>
              <a:off x="9731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3" name="Picture 10"/>
            <p:cNvPicPr/>
            <p:nvPr/>
          </p:nvPicPr>
          <p:blipFill>
            <a:blip r:embed="rId6"/>
            <a:stretch/>
          </p:blipFill>
          <p:spPr>
            <a:xfrm>
              <a:off x="993672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4" name="Group 9"/>
          <p:cNvGrpSpPr/>
          <p:nvPr/>
        </p:nvGrpSpPr>
        <p:grpSpPr>
          <a:xfrm>
            <a:off x="6095880" y="3278880"/>
            <a:ext cx="1471320" cy="1471320"/>
            <a:chOff x="6095880" y="3278880"/>
            <a:chExt cx="1471320" cy="1471320"/>
          </a:xfrm>
        </p:grpSpPr>
        <p:sp>
          <p:nvSpPr>
            <p:cNvPr id="155" name="CustomShape 10"/>
            <p:cNvSpPr/>
            <p:nvPr/>
          </p:nvSpPr>
          <p:spPr>
            <a:xfrm>
              <a:off x="6095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6" name="Picture 12"/>
            <p:cNvPicPr/>
            <p:nvPr/>
          </p:nvPicPr>
          <p:blipFill>
            <a:blip r:embed="rId7"/>
            <a:srcRect l="8481" r="6770" b="1869"/>
            <a:stretch/>
          </p:blipFill>
          <p:spPr>
            <a:xfrm>
              <a:off x="62172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7" name="Group 11"/>
          <p:cNvGrpSpPr/>
          <p:nvPr/>
        </p:nvGrpSpPr>
        <p:grpSpPr>
          <a:xfrm>
            <a:off x="7913880" y="3278880"/>
            <a:ext cx="1471320" cy="1471320"/>
            <a:chOff x="7913880" y="3278880"/>
            <a:chExt cx="1471320" cy="1471320"/>
          </a:xfrm>
        </p:grpSpPr>
        <p:sp>
          <p:nvSpPr>
            <p:cNvPr id="158" name="CustomShape 12"/>
            <p:cNvSpPr/>
            <p:nvPr/>
          </p:nvSpPr>
          <p:spPr>
            <a:xfrm>
              <a:off x="7913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9" name="그림 114"/>
            <p:cNvPicPr/>
            <p:nvPr/>
          </p:nvPicPr>
          <p:blipFill>
            <a:blip r:embed="rId8"/>
            <a:stretch/>
          </p:blipFill>
          <p:spPr>
            <a:xfrm>
              <a:off x="81867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0" name="Group 13"/>
          <p:cNvGrpSpPr/>
          <p:nvPr/>
        </p:nvGrpSpPr>
        <p:grpSpPr>
          <a:xfrm>
            <a:off x="7913880" y="5053680"/>
            <a:ext cx="1471320" cy="1471320"/>
            <a:chOff x="7913880" y="5053680"/>
            <a:chExt cx="1471320" cy="1471320"/>
          </a:xfrm>
        </p:grpSpPr>
        <p:sp>
          <p:nvSpPr>
            <p:cNvPr id="161" name="CustomShape 14"/>
            <p:cNvSpPr/>
            <p:nvPr/>
          </p:nvSpPr>
          <p:spPr>
            <a:xfrm>
              <a:off x="7913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162" name="Picture 22"/>
            <p:cNvPicPr/>
            <p:nvPr/>
          </p:nvPicPr>
          <p:blipFill>
            <a:blip r:embed="rId9"/>
            <a:stretch/>
          </p:blipFill>
          <p:spPr>
            <a:xfrm>
              <a:off x="8136360" y="5441040"/>
              <a:ext cx="1048320" cy="723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3" name="Group 15"/>
          <p:cNvGrpSpPr/>
          <p:nvPr/>
        </p:nvGrpSpPr>
        <p:grpSpPr>
          <a:xfrm>
            <a:off x="6095880" y="1504080"/>
            <a:ext cx="1471320" cy="1471320"/>
            <a:chOff x="6095880" y="1504080"/>
            <a:chExt cx="1471320" cy="1471320"/>
          </a:xfrm>
        </p:grpSpPr>
        <p:sp>
          <p:nvSpPr>
            <p:cNvPr id="164" name="CustomShape 16"/>
            <p:cNvSpPr/>
            <p:nvPr/>
          </p:nvSpPr>
          <p:spPr>
            <a:xfrm>
              <a:off x="6095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5" name="Picture 2"/>
            <p:cNvPicPr/>
            <p:nvPr/>
          </p:nvPicPr>
          <p:blipFill>
            <a:blip r:embed="rId10"/>
            <a:srcRect l="8976" r="8145"/>
            <a:stretch/>
          </p:blipFill>
          <p:spPr>
            <a:xfrm>
              <a:off x="63630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6" name="Group 17"/>
          <p:cNvGrpSpPr/>
          <p:nvPr/>
        </p:nvGrpSpPr>
        <p:grpSpPr>
          <a:xfrm>
            <a:off x="9731880" y="5053680"/>
            <a:ext cx="1471320" cy="1471320"/>
            <a:chOff x="9731880" y="5053680"/>
            <a:chExt cx="1471320" cy="1471320"/>
          </a:xfrm>
        </p:grpSpPr>
        <p:sp>
          <p:nvSpPr>
            <p:cNvPr id="167" name="CustomShape 18"/>
            <p:cNvSpPr/>
            <p:nvPr/>
          </p:nvSpPr>
          <p:spPr>
            <a:xfrm>
              <a:off x="9731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168" name="Picture 18"/>
            <p:cNvPicPr/>
            <p:nvPr/>
          </p:nvPicPr>
          <p:blipFill>
            <a:blip r:embed="rId11"/>
            <a:srcRect l="18543" r="10592"/>
            <a:stretch/>
          </p:blipFill>
          <p:spPr>
            <a:xfrm>
              <a:off x="99727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9" name="Group 19"/>
          <p:cNvGrpSpPr/>
          <p:nvPr/>
        </p:nvGrpSpPr>
        <p:grpSpPr>
          <a:xfrm>
            <a:off x="6705360" y="2158560"/>
            <a:ext cx="3269520" cy="3729600"/>
            <a:chOff x="6705360" y="2158560"/>
            <a:chExt cx="3269520" cy="3729600"/>
          </a:xfrm>
        </p:grpSpPr>
        <p:sp>
          <p:nvSpPr>
            <p:cNvPr id="170" name="CustomShape 20"/>
            <p:cNvSpPr/>
            <p:nvPr/>
          </p:nvSpPr>
          <p:spPr>
            <a:xfrm>
              <a:off x="8646840" y="4826160"/>
              <a:ext cx="221040" cy="19044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CustomShape 21"/>
            <p:cNvSpPr/>
            <p:nvPr/>
          </p:nvSpPr>
          <p:spPr>
            <a:xfrm rot="5400000">
              <a:off x="7627320" y="217332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CustomShape 22"/>
            <p:cNvSpPr/>
            <p:nvPr/>
          </p:nvSpPr>
          <p:spPr>
            <a:xfrm rot="8100000">
              <a:off x="7368840" y="456804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23"/>
            <p:cNvSpPr/>
            <p:nvPr/>
          </p:nvSpPr>
          <p:spPr>
            <a:xfrm rot="2700000">
              <a:off x="9188280" y="328248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24"/>
            <p:cNvSpPr/>
            <p:nvPr/>
          </p:nvSpPr>
          <p:spPr>
            <a:xfrm rot="13500000">
              <a:off x="9718560" y="4576320"/>
              <a:ext cx="221040" cy="19044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25"/>
            <p:cNvSpPr/>
            <p:nvPr/>
          </p:nvSpPr>
          <p:spPr>
            <a:xfrm>
              <a:off x="6705360" y="4806720"/>
              <a:ext cx="221040" cy="19044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26"/>
            <p:cNvSpPr/>
            <p:nvPr/>
          </p:nvSpPr>
          <p:spPr>
            <a:xfrm rot="13500000">
              <a:off x="7938000" y="281124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CustomShape 27"/>
            <p:cNvSpPr/>
            <p:nvPr/>
          </p:nvSpPr>
          <p:spPr>
            <a:xfrm rot="5400000">
              <a:off x="7639200" y="388656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CustomShape 28"/>
            <p:cNvSpPr/>
            <p:nvPr/>
          </p:nvSpPr>
          <p:spPr>
            <a:xfrm rot="16200000">
              <a:off x="9450360" y="5679360"/>
              <a:ext cx="224280" cy="1933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CustomShape 29"/>
            <p:cNvSpPr/>
            <p:nvPr/>
          </p:nvSpPr>
          <p:spPr>
            <a:xfrm rot="10800000">
              <a:off x="8432640" y="4826520"/>
              <a:ext cx="221040" cy="19044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0" name="Group 30"/>
          <p:cNvGrpSpPr/>
          <p:nvPr/>
        </p:nvGrpSpPr>
        <p:grpSpPr>
          <a:xfrm>
            <a:off x="9731880" y="3278880"/>
            <a:ext cx="1471320" cy="1471320"/>
            <a:chOff x="9731880" y="3278880"/>
            <a:chExt cx="1471320" cy="1471320"/>
          </a:xfrm>
        </p:grpSpPr>
        <p:sp>
          <p:nvSpPr>
            <p:cNvPr id="181" name="CustomShape 31"/>
            <p:cNvSpPr/>
            <p:nvPr/>
          </p:nvSpPr>
          <p:spPr>
            <a:xfrm>
              <a:off x="9731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2" name="그림 3"/>
            <p:cNvPicPr/>
            <p:nvPr/>
          </p:nvPicPr>
          <p:blipFill>
            <a:blip r:embed="rId12"/>
            <a:stretch/>
          </p:blipFill>
          <p:spPr>
            <a:xfrm>
              <a:off x="99432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만들어볼까?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752120" y="6199560"/>
            <a:ext cx="8687160" cy="49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완성!, but ROS의 노드와 통신을 통해 할 수 있는 것들에 대해 더 알아보자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86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43080" y="1285200"/>
            <a:ext cx="6169320" cy="4626720"/>
          </a:xfrm>
          <a:prstGeom prst="rect">
            <a:avLst/>
          </a:prstGeom>
          <a:ln>
            <a:noFill/>
          </a:ln>
        </p:spPr>
      </p:pic>
      <p:grpSp>
        <p:nvGrpSpPr>
          <p:cNvPr id="187" name="Group 3"/>
          <p:cNvGrpSpPr/>
          <p:nvPr/>
        </p:nvGrpSpPr>
        <p:grpSpPr>
          <a:xfrm>
            <a:off x="6822720" y="4611600"/>
            <a:ext cx="1300680" cy="1300680"/>
            <a:chOff x="6822720" y="4611600"/>
            <a:chExt cx="1300680" cy="1300680"/>
          </a:xfrm>
        </p:grpSpPr>
        <p:sp>
          <p:nvSpPr>
            <p:cNvPr id="188" name="CustomShape 4"/>
            <p:cNvSpPr/>
            <p:nvPr/>
          </p:nvSpPr>
          <p:spPr>
            <a:xfrm>
              <a:off x="6822720" y="46116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9" name="Picture 6"/>
            <p:cNvPicPr/>
            <p:nvPr/>
          </p:nvPicPr>
          <p:blipFill>
            <a:blip r:embed="rId4"/>
            <a:stretch/>
          </p:blipFill>
          <p:spPr>
            <a:xfrm>
              <a:off x="7042320" y="4803480"/>
              <a:ext cx="857520" cy="892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0" name="Group 5"/>
          <p:cNvGrpSpPr/>
          <p:nvPr/>
        </p:nvGrpSpPr>
        <p:grpSpPr>
          <a:xfrm>
            <a:off x="8429400" y="1474200"/>
            <a:ext cx="1300680" cy="1300680"/>
            <a:chOff x="8429400" y="1474200"/>
            <a:chExt cx="1300680" cy="1300680"/>
          </a:xfrm>
        </p:grpSpPr>
        <p:sp>
          <p:nvSpPr>
            <p:cNvPr id="191" name="CustomShape 6"/>
            <p:cNvSpPr/>
            <p:nvPr/>
          </p:nvSpPr>
          <p:spPr>
            <a:xfrm>
              <a:off x="8429400" y="14742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2" name="그림 11"/>
            <p:cNvPicPr/>
            <p:nvPr/>
          </p:nvPicPr>
          <p:blipFill>
            <a:blip r:embed="rId5"/>
            <a:stretch/>
          </p:blipFill>
          <p:spPr>
            <a:xfrm>
              <a:off x="8516520" y="1811160"/>
              <a:ext cx="1114200" cy="626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3" name="Group 7"/>
          <p:cNvGrpSpPr/>
          <p:nvPr/>
        </p:nvGrpSpPr>
        <p:grpSpPr>
          <a:xfrm>
            <a:off x="10036440" y="1474200"/>
            <a:ext cx="1300680" cy="1300680"/>
            <a:chOff x="10036440" y="1474200"/>
            <a:chExt cx="1300680" cy="1300680"/>
          </a:xfrm>
        </p:grpSpPr>
        <p:sp>
          <p:nvSpPr>
            <p:cNvPr id="194" name="CustomShape 8"/>
            <p:cNvSpPr/>
            <p:nvPr/>
          </p:nvSpPr>
          <p:spPr>
            <a:xfrm>
              <a:off x="10036440" y="14742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5" name="Picture 10"/>
            <p:cNvPicPr/>
            <p:nvPr/>
          </p:nvPicPr>
          <p:blipFill>
            <a:blip r:embed="rId6"/>
            <a:stretch/>
          </p:blipFill>
          <p:spPr>
            <a:xfrm>
              <a:off x="10217160" y="1784160"/>
              <a:ext cx="954360" cy="714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6" name="Group 9"/>
          <p:cNvGrpSpPr/>
          <p:nvPr/>
        </p:nvGrpSpPr>
        <p:grpSpPr>
          <a:xfrm>
            <a:off x="6822720" y="3042720"/>
            <a:ext cx="1300680" cy="1300680"/>
            <a:chOff x="6822720" y="3042720"/>
            <a:chExt cx="1300680" cy="1300680"/>
          </a:xfrm>
        </p:grpSpPr>
        <p:sp>
          <p:nvSpPr>
            <p:cNvPr id="197" name="CustomShape 10"/>
            <p:cNvSpPr/>
            <p:nvPr/>
          </p:nvSpPr>
          <p:spPr>
            <a:xfrm>
              <a:off x="6822720" y="304272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8" name="Picture 12"/>
            <p:cNvPicPr/>
            <p:nvPr/>
          </p:nvPicPr>
          <p:blipFill>
            <a:blip r:embed="rId7"/>
            <a:srcRect l="8481" r="6770" b="1869"/>
            <a:stretch/>
          </p:blipFill>
          <p:spPr>
            <a:xfrm>
              <a:off x="6929640" y="3373560"/>
              <a:ext cx="1058400" cy="605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9" name="Group 11"/>
          <p:cNvGrpSpPr/>
          <p:nvPr/>
        </p:nvGrpSpPr>
        <p:grpSpPr>
          <a:xfrm>
            <a:off x="8429400" y="3042720"/>
            <a:ext cx="1300680" cy="1300680"/>
            <a:chOff x="8429400" y="3042720"/>
            <a:chExt cx="1300680" cy="1300680"/>
          </a:xfrm>
        </p:grpSpPr>
        <p:sp>
          <p:nvSpPr>
            <p:cNvPr id="200" name="CustomShape 12"/>
            <p:cNvSpPr/>
            <p:nvPr/>
          </p:nvSpPr>
          <p:spPr>
            <a:xfrm>
              <a:off x="8429400" y="304272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01" name="그림 20"/>
            <p:cNvPicPr/>
            <p:nvPr/>
          </p:nvPicPr>
          <p:blipFill>
            <a:blip r:embed="rId8"/>
            <a:stretch/>
          </p:blipFill>
          <p:spPr>
            <a:xfrm>
              <a:off x="8670600" y="3222720"/>
              <a:ext cx="806040" cy="960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2" name="Group 13"/>
          <p:cNvGrpSpPr/>
          <p:nvPr/>
        </p:nvGrpSpPr>
        <p:grpSpPr>
          <a:xfrm>
            <a:off x="8429400" y="4611600"/>
            <a:ext cx="1300680" cy="1300680"/>
            <a:chOff x="8429400" y="4611600"/>
            <a:chExt cx="1300680" cy="1300680"/>
          </a:xfrm>
        </p:grpSpPr>
        <p:sp>
          <p:nvSpPr>
            <p:cNvPr id="203" name="CustomShape 14"/>
            <p:cNvSpPr/>
            <p:nvPr/>
          </p:nvSpPr>
          <p:spPr>
            <a:xfrm>
              <a:off x="8429400" y="46116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204" name="Picture 22"/>
            <p:cNvPicPr/>
            <p:nvPr/>
          </p:nvPicPr>
          <p:blipFill>
            <a:blip r:embed="rId9"/>
            <a:stretch/>
          </p:blipFill>
          <p:spPr>
            <a:xfrm>
              <a:off x="8626320" y="4953960"/>
              <a:ext cx="926280" cy="63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5" name="Group 15"/>
          <p:cNvGrpSpPr/>
          <p:nvPr/>
        </p:nvGrpSpPr>
        <p:grpSpPr>
          <a:xfrm>
            <a:off x="6822720" y="1474200"/>
            <a:ext cx="1300680" cy="1300680"/>
            <a:chOff x="6822720" y="1474200"/>
            <a:chExt cx="1300680" cy="1300680"/>
          </a:xfrm>
        </p:grpSpPr>
        <p:sp>
          <p:nvSpPr>
            <p:cNvPr id="206" name="CustomShape 16"/>
            <p:cNvSpPr/>
            <p:nvPr/>
          </p:nvSpPr>
          <p:spPr>
            <a:xfrm>
              <a:off x="6822720" y="14742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07" name="Picture 2"/>
            <p:cNvPicPr/>
            <p:nvPr/>
          </p:nvPicPr>
          <p:blipFill>
            <a:blip r:embed="rId10"/>
            <a:srcRect l="8976" r="8145"/>
            <a:stretch/>
          </p:blipFill>
          <p:spPr>
            <a:xfrm>
              <a:off x="7058520" y="1794240"/>
              <a:ext cx="841320" cy="676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8" name="Group 17"/>
          <p:cNvGrpSpPr/>
          <p:nvPr/>
        </p:nvGrpSpPr>
        <p:grpSpPr>
          <a:xfrm>
            <a:off x="10036440" y="4611600"/>
            <a:ext cx="1300680" cy="1300680"/>
            <a:chOff x="10036440" y="4611600"/>
            <a:chExt cx="1300680" cy="1300680"/>
          </a:xfrm>
        </p:grpSpPr>
        <p:sp>
          <p:nvSpPr>
            <p:cNvPr id="209" name="CustomShape 18"/>
            <p:cNvSpPr/>
            <p:nvPr/>
          </p:nvSpPr>
          <p:spPr>
            <a:xfrm>
              <a:off x="10036440" y="46116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210" name="Picture 18"/>
            <p:cNvPicPr/>
            <p:nvPr/>
          </p:nvPicPr>
          <p:blipFill>
            <a:blip r:embed="rId11"/>
            <a:srcRect l="18543" r="10592"/>
            <a:stretch/>
          </p:blipFill>
          <p:spPr>
            <a:xfrm>
              <a:off x="10249560" y="4865040"/>
              <a:ext cx="894960" cy="835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1" name="Group 19"/>
          <p:cNvGrpSpPr/>
          <p:nvPr/>
        </p:nvGrpSpPr>
        <p:grpSpPr>
          <a:xfrm>
            <a:off x="7361280" y="2052720"/>
            <a:ext cx="2889720" cy="3296520"/>
            <a:chOff x="7361280" y="2052720"/>
            <a:chExt cx="2889720" cy="3296520"/>
          </a:xfrm>
        </p:grpSpPr>
        <p:sp>
          <p:nvSpPr>
            <p:cNvPr id="212" name="CustomShape 20"/>
            <p:cNvSpPr/>
            <p:nvPr/>
          </p:nvSpPr>
          <p:spPr>
            <a:xfrm>
              <a:off x="9077400" y="4410360"/>
              <a:ext cx="195120" cy="1681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CustomShape 21"/>
            <p:cNvSpPr/>
            <p:nvPr/>
          </p:nvSpPr>
          <p:spPr>
            <a:xfrm rot="5400000">
              <a:off x="8176320" y="206604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22"/>
            <p:cNvSpPr/>
            <p:nvPr/>
          </p:nvSpPr>
          <p:spPr>
            <a:xfrm rot="8100000">
              <a:off x="7947360" y="418248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" name="CustomShape 23"/>
            <p:cNvSpPr/>
            <p:nvPr/>
          </p:nvSpPr>
          <p:spPr>
            <a:xfrm rot="2700000">
              <a:off x="9555840" y="304596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" name="CustomShape 24"/>
            <p:cNvSpPr/>
            <p:nvPr/>
          </p:nvSpPr>
          <p:spPr>
            <a:xfrm rot="13500000">
              <a:off x="10024920" y="4189680"/>
              <a:ext cx="195120" cy="1681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7361280" y="4393440"/>
              <a:ext cx="195120" cy="1681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rot="13500000">
              <a:off x="8450640" y="262980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rot="5400000">
              <a:off x="8186760" y="358020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 rot="16200000">
              <a:off x="9787320" y="5164920"/>
              <a:ext cx="198000" cy="1706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 rot="10800000">
              <a:off x="8888040" y="4411080"/>
              <a:ext cx="195120" cy="1681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2" name="Group 30"/>
          <p:cNvGrpSpPr/>
          <p:nvPr/>
        </p:nvGrpSpPr>
        <p:grpSpPr>
          <a:xfrm>
            <a:off x="10036440" y="3042720"/>
            <a:ext cx="1300680" cy="1300680"/>
            <a:chOff x="10036440" y="3042720"/>
            <a:chExt cx="1300680" cy="1300680"/>
          </a:xfrm>
        </p:grpSpPr>
        <p:sp>
          <p:nvSpPr>
            <p:cNvPr id="223" name="CustomShape 31"/>
            <p:cNvSpPr/>
            <p:nvPr/>
          </p:nvSpPr>
          <p:spPr>
            <a:xfrm>
              <a:off x="10036440" y="304272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4" name="그림 46"/>
            <p:cNvPicPr/>
            <p:nvPr/>
          </p:nvPicPr>
          <p:blipFill>
            <a:blip r:embed="rId12"/>
            <a:stretch/>
          </p:blipFill>
          <p:spPr>
            <a:xfrm>
              <a:off x="10223280" y="3330360"/>
              <a:ext cx="926640" cy="76968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 노드에서는 – 다언어 프로그래밍을 지원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227" name="Group 2"/>
          <p:cNvGrpSpPr/>
          <p:nvPr/>
        </p:nvGrpSpPr>
        <p:grpSpPr>
          <a:xfrm>
            <a:off x="3493080" y="5053680"/>
            <a:ext cx="1471320" cy="1471320"/>
            <a:chOff x="3493080" y="5053680"/>
            <a:chExt cx="1471320" cy="1471320"/>
          </a:xfrm>
        </p:grpSpPr>
        <p:sp>
          <p:nvSpPr>
            <p:cNvPr id="228" name="CustomShape 3"/>
            <p:cNvSpPr/>
            <p:nvPr/>
          </p:nvSpPr>
          <p:spPr>
            <a:xfrm>
              <a:off x="3493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9" name="Picture 6"/>
            <p:cNvPicPr/>
            <p:nvPr/>
          </p:nvPicPr>
          <p:blipFill>
            <a:blip r:embed="rId3"/>
            <a:stretch/>
          </p:blipFill>
          <p:spPr>
            <a:xfrm>
              <a:off x="37414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0" name="Group 4"/>
          <p:cNvGrpSpPr/>
          <p:nvPr/>
        </p:nvGrpSpPr>
        <p:grpSpPr>
          <a:xfrm>
            <a:off x="5311080" y="1504080"/>
            <a:ext cx="1471320" cy="1471320"/>
            <a:chOff x="5311080" y="1504080"/>
            <a:chExt cx="1471320" cy="1471320"/>
          </a:xfrm>
        </p:grpSpPr>
        <p:sp>
          <p:nvSpPr>
            <p:cNvPr id="231" name="CustomShape 5"/>
            <p:cNvSpPr/>
            <p:nvPr/>
          </p:nvSpPr>
          <p:spPr>
            <a:xfrm>
              <a:off x="5311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2" name="그림 13"/>
            <p:cNvPicPr/>
            <p:nvPr/>
          </p:nvPicPr>
          <p:blipFill>
            <a:blip r:embed="rId4"/>
            <a:stretch/>
          </p:blipFill>
          <p:spPr>
            <a:xfrm>
              <a:off x="54097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3" name="Group 6"/>
          <p:cNvGrpSpPr/>
          <p:nvPr/>
        </p:nvGrpSpPr>
        <p:grpSpPr>
          <a:xfrm>
            <a:off x="7129080" y="1504080"/>
            <a:ext cx="1471320" cy="1471320"/>
            <a:chOff x="7129080" y="1504080"/>
            <a:chExt cx="1471320" cy="1471320"/>
          </a:xfrm>
        </p:grpSpPr>
        <p:sp>
          <p:nvSpPr>
            <p:cNvPr id="234" name="CustomShape 7"/>
            <p:cNvSpPr/>
            <p:nvPr/>
          </p:nvSpPr>
          <p:spPr>
            <a:xfrm>
              <a:off x="7129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5" name="Picture 10"/>
            <p:cNvPicPr/>
            <p:nvPr/>
          </p:nvPicPr>
          <p:blipFill>
            <a:blip r:embed="rId5"/>
            <a:stretch/>
          </p:blipFill>
          <p:spPr>
            <a:xfrm>
              <a:off x="73335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8"/>
          <p:cNvGrpSpPr/>
          <p:nvPr/>
        </p:nvGrpSpPr>
        <p:grpSpPr>
          <a:xfrm>
            <a:off x="3493080" y="3278880"/>
            <a:ext cx="1471320" cy="1471320"/>
            <a:chOff x="3493080" y="3278880"/>
            <a:chExt cx="1471320" cy="1471320"/>
          </a:xfrm>
        </p:grpSpPr>
        <p:sp>
          <p:nvSpPr>
            <p:cNvPr id="237" name="CustomShape 9"/>
            <p:cNvSpPr/>
            <p:nvPr/>
          </p:nvSpPr>
          <p:spPr>
            <a:xfrm>
              <a:off x="3493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8" name="Picture 12"/>
            <p:cNvPicPr/>
            <p:nvPr/>
          </p:nvPicPr>
          <p:blipFill>
            <a:blip r:embed="rId6"/>
            <a:srcRect l="8481" r="6770" b="1869"/>
            <a:stretch/>
          </p:blipFill>
          <p:spPr>
            <a:xfrm>
              <a:off x="36144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9" name="Group 10"/>
          <p:cNvGrpSpPr/>
          <p:nvPr/>
        </p:nvGrpSpPr>
        <p:grpSpPr>
          <a:xfrm>
            <a:off x="5311080" y="3278880"/>
            <a:ext cx="1471320" cy="1471320"/>
            <a:chOff x="5311080" y="3278880"/>
            <a:chExt cx="1471320" cy="1471320"/>
          </a:xfrm>
        </p:grpSpPr>
        <p:sp>
          <p:nvSpPr>
            <p:cNvPr id="240" name="CustomShape 11"/>
            <p:cNvSpPr/>
            <p:nvPr/>
          </p:nvSpPr>
          <p:spPr>
            <a:xfrm>
              <a:off x="5311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1" name="그림 114"/>
            <p:cNvPicPr/>
            <p:nvPr/>
          </p:nvPicPr>
          <p:blipFill>
            <a:blip r:embed="rId7"/>
            <a:stretch/>
          </p:blipFill>
          <p:spPr>
            <a:xfrm>
              <a:off x="55839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2" name="Group 12"/>
          <p:cNvGrpSpPr/>
          <p:nvPr/>
        </p:nvGrpSpPr>
        <p:grpSpPr>
          <a:xfrm>
            <a:off x="5311080" y="5053680"/>
            <a:ext cx="1471320" cy="1471320"/>
            <a:chOff x="5311080" y="5053680"/>
            <a:chExt cx="1471320" cy="1471320"/>
          </a:xfrm>
        </p:grpSpPr>
        <p:sp>
          <p:nvSpPr>
            <p:cNvPr id="243" name="CustomShape 13"/>
            <p:cNvSpPr/>
            <p:nvPr/>
          </p:nvSpPr>
          <p:spPr>
            <a:xfrm>
              <a:off x="5311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244" name="Picture 22"/>
            <p:cNvPicPr/>
            <p:nvPr/>
          </p:nvPicPr>
          <p:blipFill>
            <a:blip r:embed="rId8"/>
            <a:stretch/>
          </p:blipFill>
          <p:spPr>
            <a:xfrm>
              <a:off x="5533560" y="5441040"/>
              <a:ext cx="1048320" cy="723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5" name="Group 14"/>
          <p:cNvGrpSpPr/>
          <p:nvPr/>
        </p:nvGrpSpPr>
        <p:grpSpPr>
          <a:xfrm>
            <a:off x="3493080" y="1504080"/>
            <a:ext cx="1471320" cy="1471320"/>
            <a:chOff x="3493080" y="1504080"/>
            <a:chExt cx="1471320" cy="1471320"/>
          </a:xfrm>
        </p:grpSpPr>
        <p:sp>
          <p:nvSpPr>
            <p:cNvPr id="246" name="CustomShape 15"/>
            <p:cNvSpPr/>
            <p:nvPr/>
          </p:nvSpPr>
          <p:spPr>
            <a:xfrm>
              <a:off x="3493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7" name="Picture 2"/>
            <p:cNvPicPr/>
            <p:nvPr/>
          </p:nvPicPr>
          <p:blipFill>
            <a:blip r:embed="rId9"/>
            <a:srcRect l="8976" r="8145"/>
            <a:stretch/>
          </p:blipFill>
          <p:spPr>
            <a:xfrm>
              <a:off x="37602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8" name="Group 16"/>
          <p:cNvGrpSpPr/>
          <p:nvPr/>
        </p:nvGrpSpPr>
        <p:grpSpPr>
          <a:xfrm>
            <a:off x="7129080" y="5053680"/>
            <a:ext cx="1471320" cy="1471320"/>
            <a:chOff x="7129080" y="5053680"/>
            <a:chExt cx="1471320" cy="1471320"/>
          </a:xfrm>
        </p:grpSpPr>
        <p:sp>
          <p:nvSpPr>
            <p:cNvPr id="249" name="CustomShape 17"/>
            <p:cNvSpPr/>
            <p:nvPr/>
          </p:nvSpPr>
          <p:spPr>
            <a:xfrm>
              <a:off x="7129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250" name="Picture 18"/>
            <p:cNvPicPr/>
            <p:nvPr/>
          </p:nvPicPr>
          <p:blipFill>
            <a:blip r:embed="rId10"/>
            <a:srcRect l="18543" r="10592"/>
            <a:stretch/>
          </p:blipFill>
          <p:spPr>
            <a:xfrm>
              <a:off x="73699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1" name="Group 18"/>
          <p:cNvGrpSpPr/>
          <p:nvPr/>
        </p:nvGrpSpPr>
        <p:grpSpPr>
          <a:xfrm>
            <a:off x="7129080" y="3278880"/>
            <a:ext cx="1471320" cy="1471320"/>
            <a:chOff x="7129080" y="3278880"/>
            <a:chExt cx="1471320" cy="1471320"/>
          </a:xfrm>
        </p:grpSpPr>
        <p:sp>
          <p:nvSpPr>
            <p:cNvPr id="252" name="CustomShape 19"/>
            <p:cNvSpPr/>
            <p:nvPr/>
          </p:nvSpPr>
          <p:spPr>
            <a:xfrm>
              <a:off x="7129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3" name="그림 3"/>
            <p:cNvPicPr/>
            <p:nvPr/>
          </p:nvPicPr>
          <p:blipFill>
            <a:blip r:embed="rId11"/>
            <a:stretch/>
          </p:blipFill>
          <p:spPr>
            <a:xfrm>
              <a:off x="73404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4" name="CustomShape 20"/>
          <p:cNvSpPr/>
          <p:nvPr/>
        </p:nvSpPr>
        <p:spPr>
          <a:xfrm>
            <a:off x="1736280" y="167832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Python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5" name="CustomShape 21"/>
          <p:cNvSpPr/>
          <p:nvPr/>
        </p:nvSpPr>
        <p:spPr>
          <a:xfrm>
            <a:off x="1736280" y="349344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6" name="CustomShape 22"/>
          <p:cNvSpPr/>
          <p:nvPr/>
        </p:nvSpPr>
        <p:spPr>
          <a:xfrm>
            <a:off x="1736280" y="528372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C#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7" name="CustomShape 23"/>
          <p:cNvSpPr/>
          <p:nvPr/>
        </p:nvSpPr>
        <p:spPr>
          <a:xfrm>
            <a:off x="8793000" y="1678320"/>
            <a:ext cx="1583640" cy="106524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Java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8" name="CustomShape 24"/>
          <p:cNvSpPr/>
          <p:nvPr/>
        </p:nvSpPr>
        <p:spPr>
          <a:xfrm>
            <a:off x="8793000" y="3481920"/>
            <a:ext cx="1583640" cy="106524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Matlab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9" name="CustomShape 25"/>
          <p:cNvSpPr/>
          <p:nvPr/>
        </p:nvSpPr>
        <p:spPr>
          <a:xfrm>
            <a:off x="8793000" y="5283720"/>
            <a:ext cx="1583640" cy="106524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etc.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 노드에서는 – 타 소스 포팅이 가능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262" name="Group 2"/>
          <p:cNvGrpSpPr/>
          <p:nvPr/>
        </p:nvGrpSpPr>
        <p:grpSpPr>
          <a:xfrm>
            <a:off x="3493080" y="5053680"/>
            <a:ext cx="1471320" cy="1471320"/>
            <a:chOff x="3493080" y="5053680"/>
            <a:chExt cx="1471320" cy="1471320"/>
          </a:xfrm>
        </p:grpSpPr>
        <p:sp>
          <p:nvSpPr>
            <p:cNvPr id="263" name="CustomShape 3"/>
            <p:cNvSpPr/>
            <p:nvPr/>
          </p:nvSpPr>
          <p:spPr>
            <a:xfrm>
              <a:off x="3493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4" name="Picture 6"/>
            <p:cNvPicPr/>
            <p:nvPr/>
          </p:nvPicPr>
          <p:blipFill>
            <a:blip r:embed="rId3"/>
            <a:stretch/>
          </p:blipFill>
          <p:spPr>
            <a:xfrm>
              <a:off x="37414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5" name="Group 4"/>
          <p:cNvGrpSpPr/>
          <p:nvPr/>
        </p:nvGrpSpPr>
        <p:grpSpPr>
          <a:xfrm>
            <a:off x="5311080" y="1504080"/>
            <a:ext cx="1471320" cy="1471320"/>
            <a:chOff x="5311080" y="1504080"/>
            <a:chExt cx="1471320" cy="1471320"/>
          </a:xfrm>
        </p:grpSpPr>
        <p:sp>
          <p:nvSpPr>
            <p:cNvPr id="266" name="CustomShape 5"/>
            <p:cNvSpPr/>
            <p:nvPr/>
          </p:nvSpPr>
          <p:spPr>
            <a:xfrm>
              <a:off x="5311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7" name="그림 13"/>
            <p:cNvPicPr/>
            <p:nvPr/>
          </p:nvPicPr>
          <p:blipFill>
            <a:blip r:embed="rId4"/>
            <a:stretch/>
          </p:blipFill>
          <p:spPr>
            <a:xfrm>
              <a:off x="54097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8" name="Group 6"/>
          <p:cNvGrpSpPr/>
          <p:nvPr/>
        </p:nvGrpSpPr>
        <p:grpSpPr>
          <a:xfrm>
            <a:off x="7129080" y="1504080"/>
            <a:ext cx="1471320" cy="1471320"/>
            <a:chOff x="7129080" y="1504080"/>
            <a:chExt cx="1471320" cy="1471320"/>
          </a:xfrm>
        </p:grpSpPr>
        <p:sp>
          <p:nvSpPr>
            <p:cNvPr id="269" name="CustomShape 7"/>
            <p:cNvSpPr/>
            <p:nvPr/>
          </p:nvSpPr>
          <p:spPr>
            <a:xfrm>
              <a:off x="7129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0" name="Picture 10"/>
            <p:cNvPicPr/>
            <p:nvPr/>
          </p:nvPicPr>
          <p:blipFill>
            <a:blip r:embed="rId5"/>
            <a:stretch/>
          </p:blipFill>
          <p:spPr>
            <a:xfrm>
              <a:off x="73335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1" name="Group 8"/>
          <p:cNvGrpSpPr/>
          <p:nvPr/>
        </p:nvGrpSpPr>
        <p:grpSpPr>
          <a:xfrm>
            <a:off x="3493080" y="3278880"/>
            <a:ext cx="1471320" cy="1471320"/>
            <a:chOff x="3493080" y="3278880"/>
            <a:chExt cx="1471320" cy="1471320"/>
          </a:xfrm>
        </p:grpSpPr>
        <p:sp>
          <p:nvSpPr>
            <p:cNvPr id="272" name="CustomShape 9"/>
            <p:cNvSpPr/>
            <p:nvPr/>
          </p:nvSpPr>
          <p:spPr>
            <a:xfrm>
              <a:off x="3493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3" name="Picture 12"/>
            <p:cNvPicPr/>
            <p:nvPr/>
          </p:nvPicPr>
          <p:blipFill>
            <a:blip r:embed="rId6"/>
            <a:srcRect l="8481" r="6770" b="1869"/>
            <a:stretch/>
          </p:blipFill>
          <p:spPr>
            <a:xfrm>
              <a:off x="36144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4" name="Group 10"/>
          <p:cNvGrpSpPr/>
          <p:nvPr/>
        </p:nvGrpSpPr>
        <p:grpSpPr>
          <a:xfrm>
            <a:off x="5311080" y="3278880"/>
            <a:ext cx="1471320" cy="1471320"/>
            <a:chOff x="5311080" y="3278880"/>
            <a:chExt cx="1471320" cy="1471320"/>
          </a:xfrm>
        </p:grpSpPr>
        <p:sp>
          <p:nvSpPr>
            <p:cNvPr id="275" name="CustomShape 11"/>
            <p:cNvSpPr/>
            <p:nvPr/>
          </p:nvSpPr>
          <p:spPr>
            <a:xfrm>
              <a:off x="5311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6" name="그림 114"/>
            <p:cNvPicPr/>
            <p:nvPr/>
          </p:nvPicPr>
          <p:blipFill>
            <a:blip r:embed="rId7"/>
            <a:stretch/>
          </p:blipFill>
          <p:spPr>
            <a:xfrm>
              <a:off x="55839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7" name="Group 12"/>
          <p:cNvGrpSpPr/>
          <p:nvPr/>
        </p:nvGrpSpPr>
        <p:grpSpPr>
          <a:xfrm>
            <a:off x="5311080" y="5053680"/>
            <a:ext cx="1471320" cy="1471320"/>
            <a:chOff x="5311080" y="5053680"/>
            <a:chExt cx="1471320" cy="1471320"/>
          </a:xfrm>
        </p:grpSpPr>
        <p:sp>
          <p:nvSpPr>
            <p:cNvPr id="278" name="CustomShape 13"/>
            <p:cNvSpPr/>
            <p:nvPr/>
          </p:nvSpPr>
          <p:spPr>
            <a:xfrm>
              <a:off x="5311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279" name="Picture 22"/>
            <p:cNvPicPr/>
            <p:nvPr/>
          </p:nvPicPr>
          <p:blipFill>
            <a:blip r:embed="rId8"/>
            <a:stretch/>
          </p:blipFill>
          <p:spPr>
            <a:xfrm>
              <a:off x="5533560" y="5441040"/>
              <a:ext cx="1048320" cy="723600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280" name="Group 14"/>
          <p:cNvGrpSpPr/>
          <p:nvPr/>
        </p:nvGrpSpPr>
        <p:grpSpPr>
          <a:xfrm>
            <a:off x="3493080" y="1504080"/>
            <a:ext cx="1471320" cy="1471320"/>
            <a:chOff x="3493080" y="1504080"/>
            <a:chExt cx="1471320" cy="1471320"/>
          </a:xfrm>
        </p:grpSpPr>
        <p:sp>
          <p:nvSpPr>
            <p:cNvPr id="281" name="CustomShape 15"/>
            <p:cNvSpPr/>
            <p:nvPr/>
          </p:nvSpPr>
          <p:spPr>
            <a:xfrm>
              <a:off x="3493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2" name="Picture 2"/>
            <p:cNvPicPr/>
            <p:nvPr/>
          </p:nvPicPr>
          <p:blipFill>
            <a:blip r:embed="rId9"/>
            <a:srcRect l="8976" r="8145"/>
            <a:stretch/>
          </p:blipFill>
          <p:spPr>
            <a:xfrm>
              <a:off x="37602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3" name="Group 16"/>
          <p:cNvGrpSpPr/>
          <p:nvPr/>
        </p:nvGrpSpPr>
        <p:grpSpPr>
          <a:xfrm>
            <a:off x="7129080" y="5053680"/>
            <a:ext cx="1471320" cy="1471320"/>
            <a:chOff x="7129080" y="5053680"/>
            <a:chExt cx="1471320" cy="1471320"/>
          </a:xfrm>
        </p:grpSpPr>
        <p:sp>
          <p:nvSpPr>
            <p:cNvPr id="284" name="CustomShape 17"/>
            <p:cNvSpPr/>
            <p:nvPr/>
          </p:nvSpPr>
          <p:spPr>
            <a:xfrm>
              <a:off x="7129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285" name="Picture 18"/>
            <p:cNvPicPr/>
            <p:nvPr/>
          </p:nvPicPr>
          <p:blipFill>
            <a:blip r:embed="rId10"/>
            <a:srcRect l="18543" r="10592"/>
            <a:stretch/>
          </p:blipFill>
          <p:spPr>
            <a:xfrm>
              <a:off x="73699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6" name="Group 18"/>
          <p:cNvGrpSpPr/>
          <p:nvPr/>
        </p:nvGrpSpPr>
        <p:grpSpPr>
          <a:xfrm>
            <a:off x="7129080" y="3278880"/>
            <a:ext cx="1471320" cy="1471320"/>
            <a:chOff x="7129080" y="3278880"/>
            <a:chExt cx="1471320" cy="1471320"/>
          </a:xfrm>
        </p:grpSpPr>
        <p:sp>
          <p:nvSpPr>
            <p:cNvPr id="287" name="CustomShape 19"/>
            <p:cNvSpPr/>
            <p:nvPr/>
          </p:nvSpPr>
          <p:spPr>
            <a:xfrm>
              <a:off x="7129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8" name="그림 3"/>
            <p:cNvPicPr/>
            <p:nvPr/>
          </p:nvPicPr>
          <p:blipFill>
            <a:blip r:embed="rId11"/>
            <a:stretch/>
          </p:blipFill>
          <p:spPr>
            <a:xfrm>
              <a:off x="73404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9" name="CustomShape 20"/>
          <p:cNvSpPr/>
          <p:nvPr/>
        </p:nvSpPr>
        <p:spPr>
          <a:xfrm>
            <a:off x="1713960" y="167832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Logitech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21"/>
          <p:cNvSpPr/>
          <p:nvPr/>
        </p:nvSpPr>
        <p:spPr>
          <a:xfrm>
            <a:off x="1713960" y="4239360"/>
            <a:ext cx="1583640" cy="1065240"/>
          </a:xfrm>
          <a:prstGeom prst="wedgeRectCallout">
            <a:avLst>
              <a:gd name="adj1" fmla="val 214131"/>
              <a:gd name="adj2" fmla="val 2688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내꺼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1" name="CustomShape 22"/>
          <p:cNvSpPr/>
          <p:nvPr/>
        </p:nvSpPr>
        <p:spPr>
          <a:xfrm>
            <a:off x="8770680" y="3481920"/>
            <a:ext cx="1583640" cy="106524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ROBOTIS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2" name="CustomShape 23"/>
          <p:cNvSpPr/>
          <p:nvPr/>
        </p:nvSpPr>
        <p:spPr>
          <a:xfrm>
            <a:off x="1713960" y="543636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Velodyne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CustomShape 24"/>
          <p:cNvSpPr/>
          <p:nvPr/>
        </p:nvSpPr>
        <p:spPr>
          <a:xfrm>
            <a:off x="1731960" y="3027600"/>
            <a:ext cx="1583640" cy="1065240"/>
          </a:xfrm>
          <a:prstGeom prst="wedgeRectCallout">
            <a:avLst>
              <a:gd name="adj1" fmla="val 65456"/>
              <a:gd name="adj2" fmla="val 18291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친구꺼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295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 노드에서는 – 처리 하중 분산이 가능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296" name="Group 2"/>
          <p:cNvGrpSpPr/>
          <p:nvPr/>
        </p:nvGrpSpPr>
        <p:grpSpPr>
          <a:xfrm>
            <a:off x="3493080" y="5053680"/>
            <a:ext cx="1471320" cy="1471320"/>
            <a:chOff x="3493080" y="5053680"/>
            <a:chExt cx="1471320" cy="1471320"/>
          </a:xfrm>
        </p:grpSpPr>
        <p:sp>
          <p:nvSpPr>
            <p:cNvPr id="297" name="CustomShape 3"/>
            <p:cNvSpPr/>
            <p:nvPr/>
          </p:nvSpPr>
          <p:spPr>
            <a:xfrm>
              <a:off x="3493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98" name="Picture 6"/>
            <p:cNvPicPr/>
            <p:nvPr/>
          </p:nvPicPr>
          <p:blipFill>
            <a:blip r:embed="rId3"/>
            <a:stretch/>
          </p:blipFill>
          <p:spPr>
            <a:xfrm>
              <a:off x="37414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9" name="Group 4"/>
          <p:cNvGrpSpPr/>
          <p:nvPr/>
        </p:nvGrpSpPr>
        <p:grpSpPr>
          <a:xfrm>
            <a:off x="5311080" y="1504080"/>
            <a:ext cx="1471320" cy="1471320"/>
            <a:chOff x="5311080" y="1504080"/>
            <a:chExt cx="1471320" cy="1471320"/>
          </a:xfrm>
        </p:grpSpPr>
        <p:sp>
          <p:nvSpPr>
            <p:cNvPr id="300" name="CustomShape 5"/>
            <p:cNvSpPr/>
            <p:nvPr/>
          </p:nvSpPr>
          <p:spPr>
            <a:xfrm>
              <a:off x="5311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1" name="그림 13"/>
            <p:cNvPicPr/>
            <p:nvPr/>
          </p:nvPicPr>
          <p:blipFill>
            <a:blip r:embed="rId4"/>
            <a:stretch/>
          </p:blipFill>
          <p:spPr>
            <a:xfrm>
              <a:off x="54097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2" name="Group 6"/>
          <p:cNvGrpSpPr/>
          <p:nvPr/>
        </p:nvGrpSpPr>
        <p:grpSpPr>
          <a:xfrm>
            <a:off x="7129080" y="1504080"/>
            <a:ext cx="1471320" cy="1471320"/>
            <a:chOff x="7129080" y="1504080"/>
            <a:chExt cx="1471320" cy="1471320"/>
          </a:xfrm>
        </p:grpSpPr>
        <p:sp>
          <p:nvSpPr>
            <p:cNvPr id="303" name="CustomShape 7"/>
            <p:cNvSpPr/>
            <p:nvPr/>
          </p:nvSpPr>
          <p:spPr>
            <a:xfrm>
              <a:off x="7129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4" name="Picture 10"/>
            <p:cNvPicPr/>
            <p:nvPr/>
          </p:nvPicPr>
          <p:blipFill>
            <a:blip r:embed="rId5"/>
            <a:stretch/>
          </p:blipFill>
          <p:spPr>
            <a:xfrm>
              <a:off x="73335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5" name="Group 8"/>
          <p:cNvGrpSpPr/>
          <p:nvPr/>
        </p:nvGrpSpPr>
        <p:grpSpPr>
          <a:xfrm>
            <a:off x="3493080" y="3278880"/>
            <a:ext cx="1471320" cy="1471320"/>
            <a:chOff x="3493080" y="3278880"/>
            <a:chExt cx="1471320" cy="1471320"/>
          </a:xfrm>
        </p:grpSpPr>
        <p:sp>
          <p:nvSpPr>
            <p:cNvPr id="306" name="CustomShape 9"/>
            <p:cNvSpPr/>
            <p:nvPr/>
          </p:nvSpPr>
          <p:spPr>
            <a:xfrm>
              <a:off x="3493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7" name="Picture 12"/>
            <p:cNvPicPr/>
            <p:nvPr/>
          </p:nvPicPr>
          <p:blipFill>
            <a:blip r:embed="rId6"/>
            <a:srcRect l="8481" r="6770" b="1869"/>
            <a:stretch/>
          </p:blipFill>
          <p:spPr>
            <a:xfrm>
              <a:off x="36144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8" name="Group 10"/>
          <p:cNvGrpSpPr/>
          <p:nvPr/>
        </p:nvGrpSpPr>
        <p:grpSpPr>
          <a:xfrm>
            <a:off x="5311080" y="3278880"/>
            <a:ext cx="1471320" cy="1471320"/>
            <a:chOff x="5311080" y="3278880"/>
            <a:chExt cx="1471320" cy="1471320"/>
          </a:xfrm>
        </p:grpSpPr>
        <p:sp>
          <p:nvSpPr>
            <p:cNvPr id="309" name="CustomShape 11"/>
            <p:cNvSpPr/>
            <p:nvPr/>
          </p:nvSpPr>
          <p:spPr>
            <a:xfrm>
              <a:off x="5311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0" name="그림 114"/>
            <p:cNvPicPr/>
            <p:nvPr/>
          </p:nvPicPr>
          <p:blipFill>
            <a:blip r:embed="rId7"/>
            <a:stretch/>
          </p:blipFill>
          <p:spPr>
            <a:xfrm>
              <a:off x="55839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1" name="Group 12"/>
          <p:cNvGrpSpPr/>
          <p:nvPr/>
        </p:nvGrpSpPr>
        <p:grpSpPr>
          <a:xfrm>
            <a:off x="5311080" y="5053680"/>
            <a:ext cx="1471320" cy="1471320"/>
            <a:chOff x="5311080" y="5053680"/>
            <a:chExt cx="1471320" cy="1471320"/>
          </a:xfrm>
        </p:grpSpPr>
        <p:sp>
          <p:nvSpPr>
            <p:cNvPr id="312" name="CustomShape 13"/>
            <p:cNvSpPr/>
            <p:nvPr/>
          </p:nvSpPr>
          <p:spPr>
            <a:xfrm>
              <a:off x="5311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313" name="Picture 22"/>
            <p:cNvPicPr/>
            <p:nvPr/>
          </p:nvPicPr>
          <p:blipFill>
            <a:blip r:embed="rId8"/>
            <a:stretch/>
          </p:blipFill>
          <p:spPr>
            <a:xfrm>
              <a:off x="5533560" y="5441040"/>
              <a:ext cx="1048320" cy="723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4" name="Group 14"/>
          <p:cNvGrpSpPr/>
          <p:nvPr/>
        </p:nvGrpSpPr>
        <p:grpSpPr>
          <a:xfrm>
            <a:off x="3493080" y="1504080"/>
            <a:ext cx="1471320" cy="1471320"/>
            <a:chOff x="3493080" y="1504080"/>
            <a:chExt cx="1471320" cy="1471320"/>
          </a:xfrm>
        </p:grpSpPr>
        <p:sp>
          <p:nvSpPr>
            <p:cNvPr id="315" name="CustomShape 15"/>
            <p:cNvSpPr/>
            <p:nvPr/>
          </p:nvSpPr>
          <p:spPr>
            <a:xfrm>
              <a:off x="3493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6" name="Picture 2"/>
            <p:cNvPicPr/>
            <p:nvPr/>
          </p:nvPicPr>
          <p:blipFill>
            <a:blip r:embed="rId9"/>
            <a:srcRect l="8976" r="8145"/>
            <a:stretch/>
          </p:blipFill>
          <p:spPr>
            <a:xfrm>
              <a:off x="37602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7" name="Group 16"/>
          <p:cNvGrpSpPr/>
          <p:nvPr/>
        </p:nvGrpSpPr>
        <p:grpSpPr>
          <a:xfrm>
            <a:off x="7129080" y="5053680"/>
            <a:ext cx="1471320" cy="1471320"/>
            <a:chOff x="7129080" y="5053680"/>
            <a:chExt cx="1471320" cy="1471320"/>
          </a:xfrm>
        </p:grpSpPr>
        <p:sp>
          <p:nvSpPr>
            <p:cNvPr id="318" name="CustomShape 17"/>
            <p:cNvSpPr/>
            <p:nvPr/>
          </p:nvSpPr>
          <p:spPr>
            <a:xfrm>
              <a:off x="7129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319" name="Picture 18"/>
            <p:cNvPicPr/>
            <p:nvPr/>
          </p:nvPicPr>
          <p:blipFill>
            <a:blip r:embed="rId10"/>
            <a:srcRect l="18543" r="10592"/>
            <a:stretch/>
          </p:blipFill>
          <p:spPr>
            <a:xfrm>
              <a:off x="73699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0" name="Group 18"/>
          <p:cNvGrpSpPr/>
          <p:nvPr/>
        </p:nvGrpSpPr>
        <p:grpSpPr>
          <a:xfrm>
            <a:off x="7129080" y="3278880"/>
            <a:ext cx="1471320" cy="1471320"/>
            <a:chOff x="7129080" y="3278880"/>
            <a:chExt cx="1471320" cy="1471320"/>
          </a:xfrm>
        </p:grpSpPr>
        <p:sp>
          <p:nvSpPr>
            <p:cNvPr id="321" name="CustomShape 19"/>
            <p:cNvSpPr/>
            <p:nvPr/>
          </p:nvSpPr>
          <p:spPr>
            <a:xfrm>
              <a:off x="7129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2" name="그림 3"/>
            <p:cNvPicPr/>
            <p:nvPr/>
          </p:nvPicPr>
          <p:blipFill>
            <a:blip r:embed="rId11"/>
            <a:stretch/>
          </p:blipFill>
          <p:spPr>
            <a:xfrm>
              <a:off x="73404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3" name="CustomShape 20"/>
          <p:cNvSpPr/>
          <p:nvPr/>
        </p:nvSpPr>
        <p:spPr>
          <a:xfrm>
            <a:off x="1684440" y="1970280"/>
            <a:ext cx="1583640" cy="1065240"/>
          </a:xfrm>
          <a:prstGeom prst="wedgeRectCallout">
            <a:avLst>
              <a:gd name="adj1" fmla="val 63125"/>
              <a:gd name="adj2" fmla="val -26784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로봇 내에서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처리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4" name="CustomShape 21"/>
          <p:cNvSpPr/>
          <p:nvPr/>
        </p:nvSpPr>
        <p:spPr>
          <a:xfrm>
            <a:off x="8815320" y="2896200"/>
            <a:ext cx="1583640" cy="1065240"/>
          </a:xfrm>
          <a:prstGeom prst="wedgeRectCallout">
            <a:avLst>
              <a:gd name="adj1" fmla="val -193710"/>
              <a:gd name="adj2" fmla="val -57107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원격 컴퓨터</a:t>
            </a:r>
            <a:br/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(클라우드)</a:t>
            </a:r>
            <a:br/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에서 처리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 통신에서는 – 디버깅이 용이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327" name="Group 2"/>
          <p:cNvGrpSpPr/>
          <p:nvPr/>
        </p:nvGrpSpPr>
        <p:grpSpPr>
          <a:xfrm>
            <a:off x="3493080" y="5053680"/>
            <a:ext cx="1471320" cy="1471320"/>
            <a:chOff x="3493080" y="5053680"/>
            <a:chExt cx="1471320" cy="1471320"/>
          </a:xfrm>
        </p:grpSpPr>
        <p:sp>
          <p:nvSpPr>
            <p:cNvPr id="328" name="CustomShape 3"/>
            <p:cNvSpPr/>
            <p:nvPr/>
          </p:nvSpPr>
          <p:spPr>
            <a:xfrm>
              <a:off x="3493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9" name="Picture 6"/>
            <p:cNvPicPr/>
            <p:nvPr/>
          </p:nvPicPr>
          <p:blipFill>
            <a:blip r:embed="rId3"/>
            <a:stretch/>
          </p:blipFill>
          <p:spPr>
            <a:xfrm>
              <a:off x="37414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0" name="Group 4"/>
          <p:cNvGrpSpPr/>
          <p:nvPr/>
        </p:nvGrpSpPr>
        <p:grpSpPr>
          <a:xfrm>
            <a:off x="5311080" y="1504080"/>
            <a:ext cx="1471320" cy="1471320"/>
            <a:chOff x="5311080" y="1504080"/>
            <a:chExt cx="1471320" cy="1471320"/>
          </a:xfrm>
        </p:grpSpPr>
        <p:sp>
          <p:nvSpPr>
            <p:cNvPr id="331" name="CustomShape 5"/>
            <p:cNvSpPr/>
            <p:nvPr/>
          </p:nvSpPr>
          <p:spPr>
            <a:xfrm>
              <a:off x="5311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2" name="그림 13"/>
            <p:cNvPicPr/>
            <p:nvPr/>
          </p:nvPicPr>
          <p:blipFill>
            <a:blip r:embed="rId4"/>
            <a:stretch/>
          </p:blipFill>
          <p:spPr>
            <a:xfrm>
              <a:off x="54097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3" name="Group 6"/>
          <p:cNvGrpSpPr/>
          <p:nvPr/>
        </p:nvGrpSpPr>
        <p:grpSpPr>
          <a:xfrm>
            <a:off x="7129080" y="1504080"/>
            <a:ext cx="1471320" cy="1471320"/>
            <a:chOff x="7129080" y="1504080"/>
            <a:chExt cx="1471320" cy="1471320"/>
          </a:xfrm>
        </p:grpSpPr>
        <p:sp>
          <p:nvSpPr>
            <p:cNvPr id="334" name="CustomShape 7"/>
            <p:cNvSpPr/>
            <p:nvPr/>
          </p:nvSpPr>
          <p:spPr>
            <a:xfrm>
              <a:off x="7129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5" name="Picture 10"/>
            <p:cNvPicPr/>
            <p:nvPr/>
          </p:nvPicPr>
          <p:blipFill>
            <a:blip r:embed="rId5"/>
            <a:stretch/>
          </p:blipFill>
          <p:spPr>
            <a:xfrm>
              <a:off x="73335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6" name="Group 8"/>
          <p:cNvGrpSpPr/>
          <p:nvPr/>
        </p:nvGrpSpPr>
        <p:grpSpPr>
          <a:xfrm>
            <a:off x="3493080" y="3278880"/>
            <a:ext cx="1471320" cy="1471320"/>
            <a:chOff x="3493080" y="3278880"/>
            <a:chExt cx="1471320" cy="1471320"/>
          </a:xfrm>
        </p:grpSpPr>
        <p:sp>
          <p:nvSpPr>
            <p:cNvPr id="337" name="CustomShape 9"/>
            <p:cNvSpPr/>
            <p:nvPr/>
          </p:nvSpPr>
          <p:spPr>
            <a:xfrm>
              <a:off x="3493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8" name="Picture 12"/>
            <p:cNvPicPr/>
            <p:nvPr/>
          </p:nvPicPr>
          <p:blipFill>
            <a:blip r:embed="rId6"/>
            <a:srcRect l="8481" r="6770" b="1869"/>
            <a:stretch/>
          </p:blipFill>
          <p:spPr>
            <a:xfrm>
              <a:off x="36144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9" name="Group 10"/>
          <p:cNvGrpSpPr/>
          <p:nvPr/>
        </p:nvGrpSpPr>
        <p:grpSpPr>
          <a:xfrm>
            <a:off x="5311080" y="3259800"/>
            <a:ext cx="1471320" cy="1471320"/>
            <a:chOff x="5311080" y="3259800"/>
            <a:chExt cx="1471320" cy="1471320"/>
          </a:xfrm>
        </p:grpSpPr>
        <p:sp>
          <p:nvSpPr>
            <p:cNvPr id="340" name="CustomShape 11"/>
            <p:cNvSpPr/>
            <p:nvPr/>
          </p:nvSpPr>
          <p:spPr>
            <a:xfrm>
              <a:off x="5311080" y="325980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1" name="그림 114"/>
            <p:cNvPicPr/>
            <p:nvPr/>
          </p:nvPicPr>
          <p:blipFill>
            <a:blip r:embed="rId7"/>
            <a:stretch/>
          </p:blipFill>
          <p:spPr>
            <a:xfrm>
              <a:off x="5583960" y="346320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2" name="CustomShape 12"/>
          <p:cNvSpPr/>
          <p:nvPr/>
        </p:nvSpPr>
        <p:spPr>
          <a:xfrm>
            <a:off x="5311080" y="5053680"/>
            <a:ext cx="1471320" cy="147132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3" name="Group 13"/>
          <p:cNvGrpSpPr/>
          <p:nvPr/>
        </p:nvGrpSpPr>
        <p:grpSpPr>
          <a:xfrm>
            <a:off x="3493080" y="1504080"/>
            <a:ext cx="1471320" cy="1471320"/>
            <a:chOff x="3493080" y="1504080"/>
            <a:chExt cx="1471320" cy="1471320"/>
          </a:xfrm>
        </p:grpSpPr>
        <p:sp>
          <p:nvSpPr>
            <p:cNvPr id="344" name="CustomShape 14"/>
            <p:cNvSpPr/>
            <p:nvPr/>
          </p:nvSpPr>
          <p:spPr>
            <a:xfrm>
              <a:off x="3493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5" name="Picture 2"/>
            <p:cNvPicPr/>
            <p:nvPr/>
          </p:nvPicPr>
          <p:blipFill>
            <a:blip r:embed="rId8"/>
            <a:srcRect l="8976" r="8145"/>
            <a:stretch/>
          </p:blipFill>
          <p:spPr>
            <a:xfrm>
              <a:off x="37602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6" name="CustomShape 15"/>
          <p:cNvSpPr/>
          <p:nvPr/>
        </p:nvSpPr>
        <p:spPr>
          <a:xfrm>
            <a:off x="7129080" y="5053680"/>
            <a:ext cx="1471320" cy="147132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7" name="Group 16"/>
          <p:cNvGrpSpPr/>
          <p:nvPr/>
        </p:nvGrpSpPr>
        <p:grpSpPr>
          <a:xfrm>
            <a:off x="7129080" y="3278880"/>
            <a:ext cx="1471320" cy="1471320"/>
            <a:chOff x="7129080" y="3278880"/>
            <a:chExt cx="1471320" cy="1471320"/>
          </a:xfrm>
        </p:grpSpPr>
        <p:sp>
          <p:nvSpPr>
            <p:cNvPr id="348" name="CustomShape 17"/>
            <p:cNvSpPr/>
            <p:nvPr/>
          </p:nvSpPr>
          <p:spPr>
            <a:xfrm>
              <a:off x="7129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9" name="그림 3"/>
            <p:cNvPicPr/>
            <p:nvPr/>
          </p:nvPicPr>
          <p:blipFill>
            <a:blip r:embed="rId9"/>
            <a:stretch/>
          </p:blipFill>
          <p:spPr>
            <a:xfrm>
              <a:off x="73404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0" name="CustomShape 18"/>
          <p:cNvSpPr/>
          <p:nvPr/>
        </p:nvSpPr>
        <p:spPr>
          <a:xfrm>
            <a:off x="243720" y="5441040"/>
            <a:ext cx="1583640" cy="1065240"/>
          </a:xfrm>
          <a:prstGeom prst="wedgeRectCallout">
            <a:avLst>
              <a:gd name="adj1" fmla="val 61229"/>
              <a:gd name="adj2" fmla="val -296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뭐야, 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값이 왜이래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1" name="Picture 2"/>
          <p:cNvPicPr/>
          <p:nvPr/>
        </p:nvPicPr>
        <p:blipFill>
          <a:blip r:embed="rId10"/>
          <a:stretch/>
        </p:blipFill>
        <p:spPr>
          <a:xfrm>
            <a:off x="551880" y="3044520"/>
            <a:ext cx="1152720" cy="1583640"/>
          </a:xfrm>
          <a:prstGeom prst="rect">
            <a:avLst/>
          </a:prstGeom>
          <a:ln>
            <a:noFill/>
          </a:ln>
        </p:spPr>
      </p:pic>
      <p:sp>
        <p:nvSpPr>
          <p:cNvPr id="352" name="CustomShape 19"/>
          <p:cNvSpPr/>
          <p:nvPr/>
        </p:nvSpPr>
        <p:spPr>
          <a:xfrm rot="10800000">
            <a:off x="3860640" y="5026680"/>
            <a:ext cx="721080" cy="26712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0"/>
          <p:cNvSpPr/>
          <p:nvPr/>
        </p:nvSpPr>
        <p:spPr>
          <a:xfrm rot="10291800">
            <a:off x="3017880" y="2299680"/>
            <a:ext cx="1853640" cy="31104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1"/>
          <p:cNvSpPr/>
          <p:nvPr/>
        </p:nvSpPr>
        <p:spPr>
          <a:xfrm>
            <a:off x="2043360" y="1945800"/>
            <a:ext cx="925560" cy="222084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[1, 3, 4, …]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[0, 2, 5, …]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[1, 3, 1, …]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…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5" name="CustomShape 22"/>
          <p:cNvSpPr/>
          <p:nvPr/>
        </p:nvSpPr>
        <p:spPr>
          <a:xfrm>
            <a:off x="2020680" y="4188960"/>
            <a:ext cx="925560" cy="222084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[152.2, …]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[158.0, …]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[156.2, …]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mbria Math"/>
                <a:ea typeface="DejaVu Sans"/>
              </a:rPr>
              <a:t>…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6" name="CustomShape 23"/>
          <p:cNvSpPr/>
          <p:nvPr/>
        </p:nvSpPr>
        <p:spPr>
          <a:xfrm>
            <a:off x="6058440" y="482004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24"/>
          <p:cNvSpPr/>
          <p:nvPr/>
        </p:nvSpPr>
        <p:spPr>
          <a:xfrm rot="5400000">
            <a:off x="5035680" y="215892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25"/>
          <p:cNvSpPr/>
          <p:nvPr/>
        </p:nvSpPr>
        <p:spPr>
          <a:xfrm rot="8100000">
            <a:off x="4776120" y="456084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6"/>
          <p:cNvSpPr/>
          <p:nvPr/>
        </p:nvSpPr>
        <p:spPr>
          <a:xfrm rot="2700000">
            <a:off x="6601320" y="327132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7"/>
          <p:cNvSpPr/>
          <p:nvPr/>
        </p:nvSpPr>
        <p:spPr>
          <a:xfrm rot="13500000">
            <a:off x="7133400" y="456912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8"/>
          <p:cNvSpPr/>
          <p:nvPr/>
        </p:nvSpPr>
        <p:spPr>
          <a:xfrm>
            <a:off x="4111200" y="480060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29"/>
          <p:cNvSpPr/>
          <p:nvPr/>
        </p:nvSpPr>
        <p:spPr>
          <a:xfrm rot="13500000">
            <a:off x="5347440" y="279900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0"/>
          <p:cNvSpPr/>
          <p:nvPr/>
        </p:nvSpPr>
        <p:spPr>
          <a:xfrm rot="5400000">
            <a:off x="5047920" y="387756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1"/>
          <p:cNvSpPr/>
          <p:nvPr/>
        </p:nvSpPr>
        <p:spPr>
          <a:xfrm rot="16200000">
            <a:off x="6864120" y="5675760"/>
            <a:ext cx="225000" cy="1936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2"/>
          <p:cNvSpPr/>
          <p:nvPr/>
        </p:nvSpPr>
        <p:spPr>
          <a:xfrm rot="10800000">
            <a:off x="6065280" y="501120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6" name="Picture 18"/>
          <p:cNvPicPr/>
          <p:nvPr/>
        </p:nvPicPr>
        <p:blipFill>
          <a:blip r:embed="rId11"/>
          <a:srcRect l="18543" r="10592"/>
          <a:stretch/>
        </p:blipFill>
        <p:spPr>
          <a:xfrm>
            <a:off x="7369920" y="5340600"/>
            <a:ext cx="1012680" cy="945000"/>
          </a:xfrm>
          <a:prstGeom prst="rect">
            <a:avLst/>
          </a:prstGeom>
          <a:ln>
            <a:noFill/>
          </a:ln>
        </p:spPr>
      </p:pic>
      <p:pic>
        <p:nvPicPr>
          <p:cNvPr id="367" name="Picture 22"/>
          <p:cNvPicPr/>
          <p:nvPr/>
        </p:nvPicPr>
        <p:blipFill>
          <a:blip r:embed="rId12"/>
          <a:stretch/>
        </p:blipFill>
        <p:spPr>
          <a:xfrm>
            <a:off x="5533560" y="5441040"/>
            <a:ext cx="1048320" cy="7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369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 통신의 특징 – 실험 환경 재현이 가능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370" name="Group 2"/>
          <p:cNvGrpSpPr/>
          <p:nvPr/>
        </p:nvGrpSpPr>
        <p:grpSpPr>
          <a:xfrm>
            <a:off x="659880" y="5053680"/>
            <a:ext cx="1471320" cy="1471320"/>
            <a:chOff x="659880" y="5053680"/>
            <a:chExt cx="1471320" cy="1471320"/>
          </a:xfrm>
        </p:grpSpPr>
        <p:sp>
          <p:nvSpPr>
            <p:cNvPr id="371" name="CustomShape 3"/>
            <p:cNvSpPr/>
            <p:nvPr/>
          </p:nvSpPr>
          <p:spPr>
            <a:xfrm>
              <a:off x="659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2" name="Picture 6"/>
            <p:cNvPicPr/>
            <p:nvPr/>
          </p:nvPicPr>
          <p:blipFill>
            <a:blip r:embed="rId3"/>
            <a:stretch/>
          </p:blipFill>
          <p:spPr>
            <a:xfrm>
              <a:off x="9082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3" name="Group 4"/>
          <p:cNvGrpSpPr/>
          <p:nvPr/>
        </p:nvGrpSpPr>
        <p:grpSpPr>
          <a:xfrm>
            <a:off x="2477880" y="1504080"/>
            <a:ext cx="1471320" cy="1471320"/>
            <a:chOff x="2477880" y="1504080"/>
            <a:chExt cx="1471320" cy="1471320"/>
          </a:xfrm>
        </p:grpSpPr>
        <p:sp>
          <p:nvSpPr>
            <p:cNvPr id="374" name="CustomShape 5"/>
            <p:cNvSpPr/>
            <p:nvPr/>
          </p:nvSpPr>
          <p:spPr>
            <a:xfrm>
              <a:off x="2477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5" name="그림 13"/>
            <p:cNvPicPr/>
            <p:nvPr/>
          </p:nvPicPr>
          <p:blipFill>
            <a:blip r:embed="rId4"/>
            <a:stretch/>
          </p:blipFill>
          <p:spPr>
            <a:xfrm>
              <a:off x="257616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6" name="Group 6"/>
          <p:cNvGrpSpPr/>
          <p:nvPr/>
        </p:nvGrpSpPr>
        <p:grpSpPr>
          <a:xfrm>
            <a:off x="4295880" y="1504080"/>
            <a:ext cx="1471320" cy="1471320"/>
            <a:chOff x="4295880" y="1504080"/>
            <a:chExt cx="1471320" cy="1471320"/>
          </a:xfrm>
        </p:grpSpPr>
        <p:sp>
          <p:nvSpPr>
            <p:cNvPr id="377" name="CustomShape 7"/>
            <p:cNvSpPr/>
            <p:nvPr/>
          </p:nvSpPr>
          <p:spPr>
            <a:xfrm>
              <a:off x="4295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8" name="Picture 10"/>
            <p:cNvPicPr/>
            <p:nvPr/>
          </p:nvPicPr>
          <p:blipFill>
            <a:blip r:embed="rId5"/>
            <a:stretch/>
          </p:blipFill>
          <p:spPr>
            <a:xfrm>
              <a:off x="45003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9" name="Group 8"/>
          <p:cNvGrpSpPr/>
          <p:nvPr/>
        </p:nvGrpSpPr>
        <p:grpSpPr>
          <a:xfrm>
            <a:off x="659880" y="3278880"/>
            <a:ext cx="1471320" cy="1471320"/>
            <a:chOff x="659880" y="3278880"/>
            <a:chExt cx="1471320" cy="1471320"/>
          </a:xfrm>
        </p:grpSpPr>
        <p:sp>
          <p:nvSpPr>
            <p:cNvPr id="380" name="CustomShape 9"/>
            <p:cNvSpPr/>
            <p:nvPr/>
          </p:nvSpPr>
          <p:spPr>
            <a:xfrm>
              <a:off x="659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1" name="Picture 12"/>
            <p:cNvPicPr/>
            <p:nvPr/>
          </p:nvPicPr>
          <p:blipFill>
            <a:blip r:embed="rId6"/>
            <a:srcRect l="8481" r="6770" b="1869"/>
            <a:stretch/>
          </p:blipFill>
          <p:spPr>
            <a:xfrm>
              <a:off x="78084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2" name="Group 10"/>
          <p:cNvGrpSpPr/>
          <p:nvPr/>
        </p:nvGrpSpPr>
        <p:grpSpPr>
          <a:xfrm>
            <a:off x="2477880" y="3278880"/>
            <a:ext cx="1471320" cy="1471320"/>
            <a:chOff x="2477880" y="3278880"/>
            <a:chExt cx="1471320" cy="1471320"/>
          </a:xfrm>
        </p:grpSpPr>
        <p:sp>
          <p:nvSpPr>
            <p:cNvPr id="383" name="CustomShape 11"/>
            <p:cNvSpPr/>
            <p:nvPr/>
          </p:nvSpPr>
          <p:spPr>
            <a:xfrm>
              <a:off x="2477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4" name="그림 114"/>
            <p:cNvPicPr/>
            <p:nvPr/>
          </p:nvPicPr>
          <p:blipFill>
            <a:blip r:embed="rId7"/>
            <a:stretch/>
          </p:blipFill>
          <p:spPr>
            <a:xfrm>
              <a:off x="275040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5" name="Group 12"/>
          <p:cNvGrpSpPr/>
          <p:nvPr/>
        </p:nvGrpSpPr>
        <p:grpSpPr>
          <a:xfrm>
            <a:off x="2477880" y="5053680"/>
            <a:ext cx="1471320" cy="1471320"/>
            <a:chOff x="2477880" y="5053680"/>
            <a:chExt cx="1471320" cy="1471320"/>
          </a:xfrm>
        </p:grpSpPr>
        <p:sp>
          <p:nvSpPr>
            <p:cNvPr id="386" name="CustomShape 13"/>
            <p:cNvSpPr/>
            <p:nvPr/>
          </p:nvSpPr>
          <p:spPr>
            <a:xfrm>
              <a:off x="2477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387" name="Picture 22"/>
            <p:cNvPicPr/>
            <p:nvPr/>
          </p:nvPicPr>
          <p:blipFill>
            <a:blip r:embed="rId8"/>
            <a:stretch/>
          </p:blipFill>
          <p:spPr>
            <a:xfrm>
              <a:off x="2700360" y="5441040"/>
              <a:ext cx="1048320" cy="723600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388" name="Group 14"/>
          <p:cNvGrpSpPr/>
          <p:nvPr/>
        </p:nvGrpSpPr>
        <p:grpSpPr>
          <a:xfrm>
            <a:off x="659880" y="1504080"/>
            <a:ext cx="1471320" cy="1471320"/>
            <a:chOff x="659880" y="1504080"/>
            <a:chExt cx="1471320" cy="1471320"/>
          </a:xfrm>
        </p:grpSpPr>
        <p:sp>
          <p:nvSpPr>
            <p:cNvPr id="389" name="CustomShape 15"/>
            <p:cNvSpPr/>
            <p:nvPr/>
          </p:nvSpPr>
          <p:spPr>
            <a:xfrm>
              <a:off x="659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0" name="Picture 2"/>
            <p:cNvPicPr/>
            <p:nvPr/>
          </p:nvPicPr>
          <p:blipFill>
            <a:blip r:embed="rId9"/>
            <a:srcRect l="8976" r="8145"/>
            <a:stretch/>
          </p:blipFill>
          <p:spPr>
            <a:xfrm>
              <a:off x="92664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1" name="Group 16"/>
          <p:cNvGrpSpPr/>
          <p:nvPr/>
        </p:nvGrpSpPr>
        <p:grpSpPr>
          <a:xfrm>
            <a:off x="4295880" y="5053680"/>
            <a:ext cx="1471320" cy="1471320"/>
            <a:chOff x="4295880" y="5053680"/>
            <a:chExt cx="1471320" cy="1471320"/>
          </a:xfrm>
        </p:grpSpPr>
        <p:sp>
          <p:nvSpPr>
            <p:cNvPr id="392" name="CustomShape 17"/>
            <p:cNvSpPr/>
            <p:nvPr/>
          </p:nvSpPr>
          <p:spPr>
            <a:xfrm>
              <a:off x="4295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393" name="Picture 18"/>
            <p:cNvPicPr/>
            <p:nvPr/>
          </p:nvPicPr>
          <p:blipFill>
            <a:blip r:embed="rId10"/>
            <a:srcRect l="18543" r="10592"/>
            <a:stretch/>
          </p:blipFill>
          <p:spPr>
            <a:xfrm>
              <a:off x="45367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4" name="Group 18"/>
          <p:cNvGrpSpPr/>
          <p:nvPr/>
        </p:nvGrpSpPr>
        <p:grpSpPr>
          <a:xfrm>
            <a:off x="4295880" y="3278880"/>
            <a:ext cx="1471320" cy="1471320"/>
            <a:chOff x="4295880" y="3278880"/>
            <a:chExt cx="1471320" cy="1471320"/>
          </a:xfrm>
        </p:grpSpPr>
        <p:sp>
          <p:nvSpPr>
            <p:cNvPr id="395" name="CustomShape 19"/>
            <p:cNvSpPr/>
            <p:nvPr/>
          </p:nvSpPr>
          <p:spPr>
            <a:xfrm>
              <a:off x="4295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6" name="그림 3"/>
            <p:cNvPicPr/>
            <p:nvPr/>
          </p:nvPicPr>
          <p:blipFill>
            <a:blip r:embed="rId11"/>
            <a:stretch/>
          </p:blipFill>
          <p:spPr>
            <a:xfrm>
              <a:off x="45072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7" name="Group 20"/>
          <p:cNvGrpSpPr/>
          <p:nvPr/>
        </p:nvGrpSpPr>
        <p:grpSpPr>
          <a:xfrm>
            <a:off x="8243280" y="1504080"/>
            <a:ext cx="1471320" cy="1471320"/>
            <a:chOff x="8243280" y="1504080"/>
            <a:chExt cx="1471320" cy="1471320"/>
          </a:xfrm>
        </p:grpSpPr>
        <p:sp>
          <p:nvSpPr>
            <p:cNvPr id="398" name="CustomShape 21"/>
            <p:cNvSpPr/>
            <p:nvPr/>
          </p:nvSpPr>
          <p:spPr>
            <a:xfrm>
              <a:off x="82432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9" name="그림 50"/>
            <p:cNvPicPr/>
            <p:nvPr/>
          </p:nvPicPr>
          <p:blipFill>
            <a:blip r:embed="rId4"/>
            <a:stretch/>
          </p:blipFill>
          <p:spPr>
            <a:xfrm>
              <a:off x="83419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0" name="Group 22"/>
          <p:cNvGrpSpPr/>
          <p:nvPr/>
        </p:nvGrpSpPr>
        <p:grpSpPr>
          <a:xfrm>
            <a:off x="10061280" y="1504080"/>
            <a:ext cx="1471320" cy="1471320"/>
            <a:chOff x="10061280" y="1504080"/>
            <a:chExt cx="1471320" cy="1471320"/>
          </a:xfrm>
        </p:grpSpPr>
        <p:sp>
          <p:nvSpPr>
            <p:cNvPr id="401" name="CustomShape 23"/>
            <p:cNvSpPr/>
            <p:nvPr/>
          </p:nvSpPr>
          <p:spPr>
            <a:xfrm>
              <a:off x="100612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2" name="Picture 10"/>
            <p:cNvPicPr/>
            <p:nvPr/>
          </p:nvPicPr>
          <p:blipFill>
            <a:blip r:embed="rId5"/>
            <a:stretch/>
          </p:blipFill>
          <p:spPr>
            <a:xfrm>
              <a:off x="1026612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3" name="Group 24"/>
          <p:cNvGrpSpPr/>
          <p:nvPr/>
        </p:nvGrpSpPr>
        <p:grpSpPr>
          <a:xfrm>
            <a:off x="6425640" y="3278880"/>
            <a:ext cx="1471320" cy="1471320"/>
            <a:chOff x="6425640" y="3278880"/>
            <a:chExt cx="1471320" cy="1471320"/>
          </a:xfrm>
        </p:grpSpPr>
        <p:sp>
          <p:nvSpPr>
            <p:cNvPr id="404" name="CustomShape 25"/>
            <p:cNvSpPr/>
            <p:nvPr/>
          </p:nvSpPr>
          <p:spPr>
            <a:xfrm>
              <a:off x="642564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5" name="Picture 12"/>
            <p:cNvPicPr/>
            <p:nvPr/>
          </p:nvPicPr>
          <p:blipFill>
            <a:blip r:embed="rId6"/>
            <a:srcRect l="8481" r="6770" b="1869"/>
            <a:stretch/>
          </p:blipFill>
          <p:spPr>
            <a:xfrm>
              <a:off x="65466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6" name="Group 26"/>
          <p:cNvGrpSpPr/>
          <p:nvPr/>
        </p:nvGrpSpPr>
        <p:grpSpPr>
          <a:xfrm>
            <a:off x="8243280" y="3278880"/>
            <a:ext cx="1471320" cy="1471320"/>
            <a:chOff x="8243280" y="3278880"/>
            <a:chExt cx="1471320" cy="1471320"/>
          </a:xfrm>
        </p:grpSpPr>
        <p:sp>
          <p:nvSpPr>
            <p:cNvPr id="407" name="CustomShape 27"/>
            <p:cNvSpPr/>
            <p:nvPr/>
          </p:nvSpPr>
          <p:spPr>
            <a:xfrm>
              <a:off x="82432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8" name="그림 59"/>
            <p:cNvPicPr/>
            <p:nvPr/>
          </p:nvPicPr>
          <p:blipFill>
            <a:blip r:embed="rId7"/>
            <a:stretch/>
          </p:blipFill>
          <p:spPr>
            <a:xfrm>
              <a:off x="85161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9" name="Group 28"/>
          <p:cNvGrpSpPr/>
          <p:nvPr/>
        </p:nvGrpSpPr>
        <p:grpSpPr>
          <a:xfrm>
            <a:off x="8243280" y="5053680"/>
            <a:ext cx="1471320" cy="1471320"/>
            <a:chOff x="8243280" y="5053680"/>
            <a:chExt cx="1471320" cy="1471320"/>
          </a:xfrm>
        </p:grpSpPr>
        <p:sp>
          <p:nvSpPr>
            <p:cNvPr id="410" name="CustomShape 29"/>
            <p:cNvSpPr/>
            <p:nvPr/>
          </p:nvSpPr>
          <p:spPr>
            <a:xfrm>
              <a:off x="82432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411" name="Picture 22"/>
            <p:cNvPicPr/>
            <p:nvPr/>
          </p:nvPicPr>
          <p:blipFill>
            <a:blip r:embed="rId8"/>
            <a:stretch/>
          </p:blipFill>
          <p:spPr>
            <a:xfrm>
              <a:off x="8465760" y="5441040"/>
              <a:ext cx="1048320" cy="723600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  <p:sp>
        <p:nvSpPr>
          <p:cNvPr id="412" name="Line 30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3" name="Picture 2"/>
          <p:cNvPicPr/>
          <p:nvPr/>
        </p:nvPicPr>
        <p:blipFill>
          <a:blip r:embed="rId12"/>
          <a:stretch/>
        </p:blipFill>
        <p:spPr>
          <a:xfrm>
            <a:off x="147600" y="4534920"/>
            <a:ext cx="722160" cy="722160"/>
          </a:xfrm>
          <a:prstGeom prst="rect">
            <a:avLst/>
          </a:prstGeom>
          <a:ln>
            <a:noFill/>
          </a:ln>
        </p:spPr>
      </p:pic>
      <p:pic>
        <p:nvPicPr>
          <p:cNvPr id="414" name="Picture 2"/>
          <p:cNvPicPr/>
          <p:nvPr/>
        </p:nvPicPr>
        <p:blipFill>
          <a:blip r:embed="rId12"/>
          <a:stretch/>
        </p:blipFill>
        <p:spPr>
          <a:xfrm>
            <a:off x="3779640" y="6100200"/>
            <a:ext cx="722160" cy="722160"/>
          </a:xfrm>
          <a:prstGeom prst="rect">
            <a:avLst/>
          </a:prstGeom>
          <a:ln>
            <a:noFill/>
          </a:ln>
        </p:spPr>
      </p:pic>
      <p:pic>
        <p:nvPicPr>
          <p:cNvPr id="415" name="Picture 2"/>
          <p:cNvPicPr/>
          <p:nvPr/>
        </p:nvPicPr>
        <p:blipFill>
          <a:blip r:embed="rId12"/>
          <a:stretch/>
        </p:blipFill>
        <p:spPr>
          <a:xfrm>
            <a:off x="1943640" y="1049400"/>
            <a:ext cx="722160" cy="722160"/>
          </a:xfrm>
          <a:prstGeom prst="rect">
            <a:avLst/>
          </a:prstGeom>
          <a:ln>
            <a:noFill/>
          </a:ln>
        </p:spPr>
      </p:pic>
      <p:pic>
        <p:nvPicPr>
          <p:cNvPr id="416" name="Picture 2"/>
          <p:cNvPicPr/>
          <p:nvPr/>
        </p:nvPicPr>
        <p:blipFill>
          <a:blip r:embed="rId12"/>
          <a:stretch/>
        </p:blipFill>
        <p:spPr>
          <a:xfrm>
            <a:off x="4349160" y="4703040"/>
            <a:ext cx="722160" cy="722160"/>
          </a:xfrm>
          <a:prstGeom prst="rect">
            <a:avLst/>
          </a:prstGeom>
          <a:ln>
            <a:noFill/>
          </a:ln>
        </p:spPr>
      </p:pic>
      <p:pic>
        <p:nvPicPr>
          <p:cNvPr id="417" name="Picture 4"/>
          <p:cNvPicPr/>
          <p:nvPr/>
        </p:nvPicPr>
        <p:blipFill>
          <a:blip r:embed="rId13"/>
          <a:srcRect l="14770" t="24674" r="16624" b="25814"/>
          <a:stretch/>
        </p:blipFill>
        <p:spPr>
          <a:xfrm>
            <a:off x="6546600" y="1855080"/>
            <a:ext cx="1132560" cy="817200"/>
          </a:xfrm>
          <a:prstGeom prst="rect">
            <a:avLst/>
          </a:prstGeom>
          <a:ln>
            <a:noFill/>
          </a:ln>
        </p:spPr>
      </p:pic>
      <p:pic>
        <p:nvPicPr>
          <p:cNvPr id="418" name="Picture 4"/>
          <p:cNvPicPr/>
          <p:nvPr/>
        </p:nvPicPr>
        <p:blipFill>
          <a:blip r:embed="rId13"/>
          <a:srcRect l="14770" t="24674" r="16624" b="25814"/>
          <a:stretch/>
        </p:blipFill>
        <p:spPr>
          <a:xfrm>
            <a:off x="10230840" y="5380920"/>
            <a:ext cx="1132560" cy="817200"/>
          </a:xfrm>
          <a:prstGeom prst="rect">
            <a:avLst/>
          </a:prstGeom>
          <a:ln>
            <a:noFill/>
          </a:ln>
        </p:spPr>
      </p:pic>
      <p:pic>
        <p:nvPicPr>
          <p:cNvPr id="419" name="Picture 4"/>
          <p:cNvPicPr/>
          <p:nvPr/>
        </p:nvPicPr>
        <p:blipFill>
          <a:blip r:embed="rId13"/>
          <a:srcRect l="14770" t="24674" r="16624" b="25814"/>
          <a:stretch/>
        </p:blipFill>
        <p:spPr>
          <a:xfrm>
            <a:off x="10213560" y="3617280"/>
            <a:ext cx="1132560" cy="817200"/>
          </a:xfrm>
          <a:prstGeom prst="rect">
            <a:avLst/>
          </a:prstGeom>
          <a:ln>
            <a:noFill/>
          </a:ln>
        </p:spPr>
      </p:pic>
      <p:pic>
        <p:nvPicPr>
          <p:cNvPr id="420" name="Picture 4"/>
          <p:cNvPicPr/>
          <p:nvPr/>
        </p:nvPicPr>
        <p:blipFill>
          <a:blip r:embed="rId13"/>
          <a:srcRect l="14770" t="24674" r="16624" b="25814"/>
          <a:stretch/>
        </p:blipFill>
        <p:spPr>
          <a:xfrm>
            <a:off x="6579000" y="5380920"/>
            <a:ext cx="1132560" cy="817200"/>
          </a:xfrm>
          <a:prstGeom prst="rect">
            <a:avLst/>
          </a:prstGeom>
          <a:ln>
            <a:noFill/>
          </a:ln>
        </p:spPr>
      </p:pic>
      <p:sp>
        <p:nvSpPr>
          <p:cNvPr id="421" name="CustomShape 31"/>
          <p:cNvSpPr/>
          <p:nvPr/>
        </p:nvSpPr>
        <p:spPr>
          <a:xfrm>
            <a:off x="3189600" y="482004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32"/>
          <p:cNvSpPr/>
          <p:nvPr/>
        </p:nvSpPr>
        <p:spPr>
          <a:xfrm rot="5400000">
            <a:off x="2166840" y="2158920"/>
            <a:ext cx="216720" cy="1868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33"/>
          <p:cNvSpPr/>
          <p:nvPr/>
        </p:nvSpPr>
        <p:spPr>
          <a:xfrm rot="8100000">
            <a:off x="1907280" y="456084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34"/>
          <p:cNvSpPr/>
          <p:nvPr/>
        </p:nvSpPr>
        <p:spPr>
          <a:xfrm rot="2700000">
            <a:off x="3732480" y="327132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5"/>
          <p:cNvSpPr/>
          <p:nvPr/>
        </p:nvSpPr>
        <p:spPr>
          <a:xfrm rot="13500000">
            <a:off x="4264560" y="4569120"/>
            <a:ext cx="221760" cy="19116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6"/>
          <p:cNvSpPr/>
          <p:nvPr/>
        </p:nvSpPr>
        <p:spPr>
          <a:xfrm>
            <a:off x="1242000" y="4800600"/>
            <a:ext cx="221760" cy="19116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7"/>
          <p:cNvSpPr/>
          <p:nvPr/>
        </p:nvSpPr>
        <p:spPr>
          <a:xfrm rot="13500000">
            <a:off x="2478600" y="279900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8"/>
          <p:cNvSpPr/>
          <p:nvPr/>
        </p:nvSpPr>
        <p:spPr>
          <a:xfrm rot="5400000">
            <a:off x="2178720" y="387756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9"/>
          <p:cNvSpPr/>
          <p:nvPr/>
        </p:nvSpPr>
        <p:spPr>
          <a:xfrm rot="16200000">
            <a:off x="3994920" y="5675760"/>
            <a:ext cx="225000" cy="1936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40"/>
          <p:cNvSpPr/>
          <p:nvPr/>
        </p:nvSpPr>
        <p:spPr>
          <a:xfrm rot="10800000">
            <a:off x="3196080" y="501120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41"/>
          <p:cNvSpPr/>
          <p:nvPr/>
        </p:nvSpPr>
        <p:spPr>
          <a:xfrm>
            <a:off x="8966520" y="482328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42"/>
          <p:cNvSpPr/>
          <p:nvPr/>
        </p:nvSpPr>
        <p:spPr>
          <a:xfrm rot="5400000">
            <a:off x="7943760" y="2162520"/>
            <a:ext cx="216720" cy="1868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43"/>
          <p:cNvSpPr/>
          <p:nvPr/>
        </p:nvSpPr>
        <p:spPr>
          <a:xfrm rot="8100000">
            <a:off x="7684200" y="456444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44"/>
          <p:cNvSpPr/>
          <p:nvPr/>
        </p:nvSpPr>
        <p:spPr>
          <a:xfrm rot="2700000">
            <a:off x="9509400" y="327492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5"/>
          <p:cNvSpPr/>
          <p:nvPr/>
        </p:nvSpPr>
        <p:spPr>
          <a:xfrm rot="13500000">
            <a:off x="10041480" y="4572360"/>
            <a:ext cx="221760" cy="19116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6"/>
          <p:cNvSpPr/>
          <p:nvPr/>
        </p:nvSpPr>
        <p:spPr>
          <a:xfrm>
            <a:off x="7018920" y="4803840"/>
            <a:ext cx="221760" cy="19116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7"/>
          <p:cNvSpPr/>
          <p:nvPr/>
        </p:nvSpPr>
        <p:spPr>
          <a:xfrm rot="13500000">
            <a:off x="8255520" y="280260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8"/>
          <p:cNvSpPr/>
          <p:nvPr/>
        </p:nvSpPr>
        <p:spPr>
          <a:xfrm rot="5400000">
            <a:off x="7955640" y="388080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9"/>
          <p:cNvSpPr/>
          <p:nvPr/>
        </p:nvSpPr>
        <p:spPr>
          <a:xfrm rot="16200000">
            <a:off x="9771840" y="5679360"/>
            <a:ext cx="225000" cy="1936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50"/>
          <p:cNvSpPr/>
          <p:nvPr/>
        </p:nvSpPr>
        <p:spPr>
          <a:xfrm rot="10800000">
            <a:off x="8973000" y="501480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42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예제 돌려보기 1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443" name="Picture 2"/>
          <p:cNvPicPr/>
          <p:nvPr/>
        </p:nvPicPr>
        <p:blipFill>
          <a:blip r:embed="rId3"/>
          <a:stretch/>
        </p:blipFill>
        <p:spPr>
          <a:xfrm>
            <a:off x="6532560" y="1285200"/>
            <a:ext cx="2182680" cy="2304720"/>
          </a:xfrm>
          <a:prstGeom prst="rect">
            <a:avLst/>
          </a:prstGeom>
          <a:ln>
            <a:noFill/>
          </a:ln>
        </p:spPr>
      </p:pic>
      <p:pic>
        <p:nvPicPr>
          <p:cNvPr id="444" name="Picture 4"/>
          <p:cNvPicPr/>
          <p:nvPr/>
        </p:nvPicPr>
        <p:blipFill>
          <a:blip r:embed="rId4"/>
          <a:stretch/>
        </p:blipFill>
        <p:spPr>
          <a:xfrm>
            <a:off x="3098880" y="1615680"/>
            <a:ext cx="2394720" cy="164376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1944720" y="393192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[1] $ sudo apt-get install ros-melodic-turtlesim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[1] $ r1 &amp;&amp; roscore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[2] $ r1 &amp;&amp; rosrun turtlesim turtlesim_node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[3] $ r1 &amp;&amp; rosrun turtlesim turtle_teleop_key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[4] $ r1 &amp;&amp; rostopic ~~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[5] $ r1 &amp;&amp; rosnode ~~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[6] $ r1 &amp;&amp; rqt_graph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5721120" y="221076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737360" y="382680"/>
            <a:ext cx="2910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Folder structure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94640" y="1082817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pc="-1" dirty="0">
              <a:solidFill>
                <a:srgbClr val="000000"/>
              </a:solidFill>
              <a:latin typeface="맑은 고딕"/>
            </a:endParaRP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trike="noStrike" spc="-1" dirty="0">
              <a:solidFill>
                <a:srgbClr val="000000"/>
              </a:solidFill>
              <a:latin typeface="맑은 고딕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BBC9954-70DE-42F6-BA8B-551181EAA649}"/>
              </a:ext>
            </a:extLst>
          </p:cNvPr>
          <p:cNvSpPr/>
          <p:nvPr/>
        </p:nvSpPr>
        <p:spPr>
          <a:xfrm>
            <a:off x="100786" y="1431783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pc="-1" dirty="0" err="1"/>
              <a:t>catkin_ws</a:t>
            </a:r>
            <a:endParaRPr lang="ko-KR" altLang="en-US" spc="-1" dirty="0"/>
          </a:p>
          <a:p>
            <a:pPr>
              <a:lnSpc>
                <a:spcPct val="100000"/>
              </a:lnSpc>
            </a:pPr>
            <a:r>
              <a:rPr lang="ko-KR" altLang="en-US" spc="-1" dirty="0"/>
              <a:t>├─────</a:t>
            </a:r>
            <a:r>
              <a:rPr lang="en-US" altLang="ko-KR" spc="-1" dirty="0"/>
              <a:t>build : </a:t>
            </a:r>
            <a:r>
              <a:rPr lang="ko-KR" altLang="en-US" spc="-1" dirty="0" err="1"/>
              <a:t>빌드된</a:t>
            </a:r>
            <a:r>
              <a:rPr lang="ko-KR" altLang="en-US" spc="-1" dirty="0"/>
              <a:t> 파일들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ko-KR" altLang="en-US" spc="-1" dirty="0"/>
              <a:t>│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ko-KR" altLang="en-US" spc="-1" dirty="0"/>
              <a:t>├─────</a:t>
            </a:r>
            <a:r>
              <a:rPr lang="en-US" altLang="ko-KR" spc="-1" dirty="0" err="1"/>
              <a:t>devel</a:t>
            </a:r>
            <a:r>
              <a:rPr lang="en-US" altLang="ko-KR" spc="-1" dirty="0"/>
              <a:t> : catkin make</a:t>
            </a:r>
            <a:r>
              <a:rPr lang="ko-KR" altLang="en-US" spc="-1" dirty="0"/>
              <a:t>를 </a:t>
            </a:r>
            <a:r>
              <a:rPr lang="en-US" altLang="ko-KR" spc="-1" dirty="0" err="1"/>
              <a:t>cmake</a:t>
            </a:r>
            <a:r>
              <a:rPr lang="ko-KR" altLang="en-US" spc="-1" dirty="0"/>
              <a:t> 로 변형한 파일</a:t>
            </a:r>
            <a:endParaRPr lang="en-US" altLang="ko-KR" spc="-1" dirty="0"/>
          </a:p>
          <a:p>
            <a:r>
              <a:rPr lang="ko-KR" altLang="en-US" spc="-1" dirty="0"/>
              <a:t>│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ko-KR" altLang="en-US" spc="-1" dirty="0"/>
              <a:t>├─────</a:t>
            </a:r>
            <a:r>
              <a:rPr lang="en-US" altLang="ko-KR" spc="-1" dirty="0"/>
              <a:t>install : </a:t>
            </a:r>
            <a:r>
              <a:rPr lang="ko-KR" altLang="en-US" spc="-1" dirty="0"/>
              <a:t>설치된 파일들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ko-KR" altLang="en-US" spc="-1" dirty="0"/>
              <a:t>│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ko-KR" altLang="en-US" spc="-1" dirty="0"/>
              <a:t>└─────</a:t>
            </a:r>
            <a:r>
              <a:rPr lang="en-US" altLang="ko-KR" spc="-1" dirty="0" err="1"/>
              <a:t>src</a:t>
            </a:r>
            <a:r>
              <a:rPr lang="en-US" altLang="ko-KR" spc="-1" dirty="0"/>
              <a:t> : catkin </a:t>
            </a:r>
            <a:r>
              <a:rPr lang="ko-KR" altLang="en-US" spc="-1" dirty="0"/>
              <a:t>빌드할 </a:t>
            </a:r>
            <a:r>
              <a:rPr lang="en-US" altLang="ko-KR" spc="-1" dirty="0"/>
              <a:t>package </a:t>
            </a:r>
            <a:r>
              <a:rPr lang="ko-KR" altLang="en-US" spc="-1" dirty="0"/>
              <a:t>들이 있는 폴더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en-US" altLang="ko-KR" spc="-1" dirty="0"/>
              <a:t>	</a:t>
            </a:r>
            <a:r>
              <a:rPr lang="ko-KR" altLang="en-US" spc="-1" dirty="0"/>
              <a:t>└─────</a:t>
            </a:r>
            <a:r>
              <a:rPr lang="en-US" altLang="ko-KR" spc="-1" dirty="0" err="1"/>
              <a:t>foo_pkg</a:t>
            </a:r>
            <a:r>
              <a:rPr lang="en-US" altLang="ko-KR" spc="-1" dirty="0"/>
              <a:t> : </a:t>
            </a:r>
            <a:r>
              <a:rPr lang="en-US" altLang="ko-KR" spc="-1" dirty="0" err="1"/>
              <a:t>ros</a:t>
            </a:r>
            <a:r>
              <a:rPr lang="en-US" altLang="ko-KR" spc="-1" dirty="0"/>
              <a:t> package</a:t>
            </a:r>
          </a:p>
          <a:p>
            <a:pPr>
              <a:lnSpc>
                <a:spcPct val="100000"/>
              </a:lnSpc>
            </a:pPr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├─────</a:t>
            </a:r>
            <a:r>
              <a:rPr lang="en-US" altLang="ko-KR" spc="-1" dirty="0" err="1"/>
              <a:t>src</a:t>
            </a:r>
            <a:r>
              <a:rPr lang="en-US" altLang="ko-KR" spc="-1" dirty="0"/>
              <a:t> : </a:t>
            </a:r>
            <a:r>
              <a:rPr lang="en-US" altLang="ko-KR" spc="-1" dirty="0" err="1"/>
              <a:t>ros</a:t>
            </a:r>
            <a:r>
              <a:rPr lang="en-US" altLang="ko-KR" spc="-1" dirty="0"/>
              <a:t> node</a:t>
            </a:r>
          </a:p>
          <a:p>
            <a:pPr>
              <a:lnSpc>
                <a:spcPct val="100000"/>
              </a:lnSpc>
            </a:pPr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│ </a:t>
            </a:r>
            <a:r>
              <a:rPr lang="en-US" altLang="ko-KR" spc="-1" dirty="0"/>
              <a:t>	</a:t>
            </a:r>
            <a:r>
              <a:rPr lang="ko-KR" altLang="en-US" spc="-1" dirty="0"/>
              <a:t>└─────</a:t>
            </a:r>
            <a:r>
              <a:rPr lang="en-US" altLang="ko-KR" spc="-1" dirty="0"/>
              <a:t>bar.cpp</a:t>
            </a:r>
          </a:p>
          <a:p>
            <a:pPr>
              <a:lnSpc>
                <a:spcPct val="100000"/>
              </a:lnSpc>
            </a:pPr>
            <a:r>
              <a:rPr lang="en-US" altLang="ko-KR" spc="-1" dirty="0"/>
              <a:t>		</a:t>
            </a:r>
            <a:r>
              <a:rPr lang="ko-KR" altLang="en-US" spc="-1" dirty="0"/>
              <a:t>│</a:t>
            </a:r>
            <a:r>
              <a:rPr lang="en-US" altLang="ko-KR" spc="-1" dirty="0"/>
              <a:t>		: node </a:t>
            </a:r>
            <a:r>
              <a:rPr lang="ko-KR" altLang="en-US" spc="-1" dirty="0"/>
              <a:t>소스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en-US" altLang="ko-KR" spc="-1" dirty="0"/>
              <a:t>		</a:t>
            </a:r>
            <a:r>
              <a:rPr lang="ko-KR" altLang="en-US" spc="-1" dirty="0"/>
              <a:t>├─────</a:t>
            </a:r>
            <a:r>
              <a:rPr lang="en-US" altLang="ko-KR" spc="-1" dirty="0"/>
              <a:t>msg</a:t>
            </a:r>
            <a:r>
              <a:rPr lang="ko-KR" altLang="en-US" spc="-1" dirty="0"/>
              <a:t> </a:t>
            </a:r>
            <a:r>
              <a:rPr lang="en-US" altLang="ko-KR" spc="-1" dirty="0"/>
              <a:t>:</a:t>
            </a:r>
            <a:r>
              <a:rPr lang="ko-KR" altLang="en-US" spc="-1" dirty="0"/>
              <a:t> </a:t>
            </a:r>
            <a:r>
              <a:rPr lang="en-US" altLang="ko-KR" spc="-1" dirty="0" err="1"/>
              <a:t>ros</a:t>
            </a:r>
            <a:r>
              <a:rPr lang="en-US" altLang="ko-KR" spc="-1" dirty="0"/>
              <a:t> topic message</a:t>
            </a:r>
          </a:p>
          <a:p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│ </a:t>
            </a:r>
            <a:r>
              <a:rPr lang="en-US" altLang="ko-KR" spc="-1" dirty="0"/>
              <a:t>	</a:t>
            </a:r>
            <a:r>
              <a:rPr lang="ko-KR" altLang="en-US" spc="-1" dirty="0"/>
              <a:t>└─────</a:t>
            </a:r>
            <a:r>
              <a:rPr lang="en-US" altLang="ko-KR" spc="-1" dirty="0"/>
              <a:t>baz.msg</a:t>
            </a:r>
          </a:p>
          <a:p>
            <a:r>
              <a:rPr lang="en-US" altLang="ko-KR" spc="-1" dirty="0"/>
              <a:t>		</a:t>
            </a:r>
            <a:r>
              <a:rPr lang="ko-KR" altLang="en-US" spc="-1" dirty="0"/>
              <a:t>│</a:t>
            </a:r>
            <a:r>
              <a:rPr lang="en-US" altLang="ko-KR" spc="-1" dirty="0"/>
              <a:t>		: message </a:t>
            </a:r>
            <a:r>
              <a:rPr lang="ko-KR" altLang="en-US" spc="-1" dirty="0"/>
              <a:t>소스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├─────</a:t>
            </a:r>
            <a:r>
              <a:rPr lang="en-US" altLang="ko-KR" spc="-1" dirty="0"/>
              <a:t>CmakeLists.txt</a:t>
            </a:r>
          </a:p>
          <a:p>
            <a:r>
              <a:rPr lang="en-US" altLang="ko-KR" spc="-1" dirty="0"/>
              <a:t>		</a:t>
            </a:r>
            <a:r>
              <a:rPr lang="ko-KR" altLang="en-US" spc="-1" dirty="0"/>
              <a:t>│</a:t>
            </a:r>
            <a:r>
              <a:rPr lang="en-US" altLang="ko-KR" spc="-1" dirty="0"/>
              <a:t>	: catkin make </a:t>
            </a:r>
            <a:r>
              <a:rPr lang="ko-KR" altLang="en-US" spc="-1" dirty="0"/>
              <a:t>참고 </a:t>
            </a:r>
            <a:r>
              <a:rPr lang="en-US" altLang="ko-KR" spc="-1" dirty="0"/>
              <a:t>list</a:t>
            </a:r>
          </a:p>
          <a:p>
            <a:pPr>
              <a:lnSpc>
                <a:spcPct val="100000"/>
              </a:lnSpc>
            </a:pPr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└─────</a:t>
            </a:r>
            <a:r>
              <a:rPr lang="en-US" altLang="ko-KR" spc="-1" dirty="0"/>
              <a:t>package.xml</a:t>
            </a:r>
          </a:p>
          <a:p>
            <a:r>
              <a:rPr lang="en-US" altLang="ko-KR" spc="-1" dirty="0"/>
              <a:t>			: package </a:t>
            </a:r>
            <a:r>
              <a:rPr lang="ko-KR" altLang="en-US" spc="-1" dirty="0"/>
              <a:t>의존성 참고 </a:t>
            </a:r>
            <a:r>
              <a:rPr lang="en-US" altLang="ko-KR" spc="-1" dirty="0"/>
              <a:t>list</a:t>
            </a:r>
          </a:p>
        </p:txBody>
      </p:sp>
      <p:sp>
        <p:nvSpPr>
          <p:cNvPr id="377" name="Line 3">
            <a:extLst>
              <a:ext uri="{FF2B5EF4-FFF2-40B4-BE49-F238E27FC236}">
                <a16:creationId xmlns:a16="http://schemas.microsoft.com/office/drawing/2014/main" id="{739D4CC3-50A9-47D8-9685-2A7413C90363}"/>
              </a:ext>
            </a:extLst>
          </p:cNvPr>
          <p:cNvSpPr/>
          <p:nvPr/>
        </p:nvSpPr>
        <p:spPr>
          <a:xfrm>
            <a:off x="6297120" y="1491497"/>
            <a:ext cx="0" cy="5184184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D4A4DAB-4445-4073-BFDE-3DA8115FBD36}"/>
              </a:ext>
            </a:extLst>
          </p:cNvPr>
          <p:cNvSpPr/>
          <p:nvPr/>
        </p:nvSpPr>
        <p:spPr>
          <a:xfrm>
            <a:off x="6421703" y="1427150"/>
            <a:ext cx="566527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pc="-1" dirty="0" err="1"/>
              <a:t>colcon_ws</a:t>
            </a:r>
            <a:endParaRPr lang="ko-KR" altLang="en-US" spc="-1" dirty="0"/>
          </a:p>
          <a:p>
            <a:pPr>
              <a:lnSpc>
                <a:spcPct val="100000"/>
              </a:lnSpc>
            </a:pPr>
            <a:r>
              <a:rPr lang="ko-KR" altLang="en-US" spc="-1" dirty="0"/>
              <a:t>├─────</a:t>
            </a:r>
            <a:r>
              <a:rPr lang="en-US" altLang="ko-KR" spc="-1" dirty="0"/>
              <a:t>build : </a:t>
            </a:r>
            <a:r>
              <a:rPr lang="ko-KR" altLang="en-US" spc="-1" dirty="0" err="1"/>
              <a:t>빌드된</a:t>
            </a:r>
            <a:r>
              <a:rPr lang="ko-KR" altLang="en-US" spc="-1" dirty="0"/>
              <a:t> 파일들</a:t>
            </a:r>
            <a:endParaRPr lang="en-US" altLang="ko-KR" spc="-1" dirty="0"/>
          </a:p>
          <a:p>
            <a:r>
              <a:rPr lang="ko-KR" altLang="en-US" spc="-1" dirty="0"/>
              <a:t>│</a:t>
            </a:r>
            <a:endParaRPr lang="en-US" altLang="ko-KR" spc="-1" dirty="0"/>
          </a:p>
          <a:p>
            <a:r>
              <a:rPr lang="ko-KR" altLang="en-US" spc="-1" dirty="0"/>
              <a:t>├─────</a:t>
            </a:r>
            <a:r>
              <a:rPr lang="en-US" altLang="ko-KR" spc="-1" dirty="0"/>
              <a:t>log : </a:t>
            </a:r>
            <a:r>
              <a:rPr lang="ko-KR" altLang="en-US" spc="-1" dirty="0"/>
              <a:t>빌드 로그</a:t>
            </a:r>
            <a:endParaRPr lang="en-US" altLang="ko-KR" spc="-1" dirty="0"/>
          </a:p>
          <a:p>
            <a:r>
              <a:rPr lang="ko-KR" altLang="en-US" spc="-1" dirty="0"/>
              <a:t>│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ko-KR" altLang="en-US" spc="-1" dirty="0"/>
              <a:t>├─────</a:t>
            </a:r>
            <a:r>
              <a:rPr lang="en-US" altLang="ko-KR" spc="-1" dirty="0"/>
              <a:t>install : </a:t>
            </a:r>
            <a:r>
              <a:rPr lang="ko-KR" altLang="en-US" spc="-1" dirty="0"/>
              <a:t>설치된 파일들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ko-KR" altLang="en-US" spc="-1" dirty="0"/>
              <a:t>│</a:t>
            </a:r>
            <a:endParaRPr lang="en-US" altLang="ko-KR" spc="-1" dirty="0"/>
          </a:p>
          <a:p>
            <a:r>
              <a:rPr lang="ko-KR" altLang="en-US" spc="-1" dirty="0"/>
              <a:t>└─────</a:t>
            </a:r>
            <a:r>
              <a:rPr lang="en-US" altLang="ko-KR" spc="-1" dirty="0" err="1"/>
              <a:t>src</a:t>
            </a:r>
            <a:r>
              <a:rPr lang="en-US" altLang="ko-KR" spc="-1" dirty="0"/>
              <a:t> : catkin </a:t>
            </a:r>
            <a:r>
              <a:rPr lang="ko-KR" altLang="en-US" spc="-1" dirty="0"/>
              <a:t>빌드할 </a:t>
            </a:r>
            <a:r>
              <a:rPr lang="en-US" altLang="ko-KR" spc="-1" dirty="0"/>
              <a:t>package </a:t>
            </a:r>
            <a:r>
              <a:rPr lang="ko-KR" altLang="en-US" spc="-1" dirty="0"/>
              <a:t>들이 있는 폴더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en-US" altLang="ko-KR" spc="-1" dirty="0"/>
              <a:t>	</a:t>
            </a:r>
            <a:r>
              <a:rPr lang="ko-KR" altLang="en-US" spc="-1" dirty="0"/>
              <a:t>└─────</a:t>
            </a:r>
            <a:r>
              <a:rPr lang="en-US" altLang="ko-KR" spc="-1" dirty="0" err="1"/>
              <a:t>foo_pkg</a:t>
            </a:r>
            <a:r>
              <a:rPr lang="en-US" altLang="ko-KR" spc="-1" dirty="0"/>
              <a:t> : </a:t>
            </a:r>
            <a:r>
              <a:rPr lang="en-US" altLang="ko-KR" spc="-1" dirty="0" err="1"/>
              <a:t>ros</a:t>
            </a:r>
            <a:r>
              <a:rPr lang="en-US" altLang="ko-KR" spc="-1" dirty="0"/>
              <a:t> package</a:t>
            </a:r>
          </a:p>
          <a:p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├─────</a:t>
            </a:r>
            <a:r>
              <a:rPr lang="en-US" altLang="ko-KR" spc="-1" dirty="0" err="1"/>
              <a:t>src</a:t>
            </a:r>
            <a:r>
              <a:rPr lang="en-US" altLang="ko-KR" spc="-1" dirty="0"/>
              <a:t> : </a:t>
            </a:r>
            <a:r>
              <a:rPr lang="en-US" altLang="ko-KR" spc="-1" dirty="0" err="1"/>
              <a:t>ros</a:t>
            </a:r>
            <a:r>
              <a:rPr lang="en-US" altLang="ko-KR" spc="-1" dirty="0"/>
              <a:t> node</a:t>
            </a:r>
          </a:p>
          <a:p>
            <a:pPr>
              <a:lnSpc>
                <a:spcPct val="100000"/>
              </a:lnSpc>
            </a:pPr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│ </a:t>
            </a:r>
            <a:r>
              <a:rPr lang="en-US" altLang="ko-KR" spc="-1" dirty="0"/>
              <a:t>	</a:t>
            </a:r>
            <a:r>
              <a:rPr lang="ko-KR" altLang="en-US" spc="-1" dirty="0"/>
              <a:t>└─────</a:t>
            </a:r>
            <a:r>
              <a:rPr lang="en-US" altLang="ko-KR" spc="-1" dirty="0"/>
              <a:t>bar.cpp</a:t>
            </a:r>
          </a:p>
          <a:p>
            <a:pPr>
              <a:lnSpc>
                <a:spcPct val="100000"/>
              </a:lnSpc>
            </a:pPr>
            <a:r>
              <a:rPr lang="en-US" altLang="ko-KR" spc="-1" dirty="0"/>
              <a:t>		</a:t>
            </a:r>
            <a:r>
              <a:rPr lang="ko-KR" altLang="en-US" spc="-1" dirty="0"/>
              <a:t>│</a:t>
            </a:r>
            <a:r>
              <a:rPr lang="en-US" altLang="ko-KR" spc="-1" dirty="0"/>
              <a:t>		: node </a:t>
            </a:r>
            <a:r>
              <a:rPr lang="ko-KR" altLang="en-US" spc="-1" dirty="0"/>
              <a:t>소스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en-US" altLang="ko-KR" spc="-1" dirty="0"/>
              <a:t>		</a:t>
            </a:r>
            <a:r>
              <a:rPr lang="ko-KR" altLang="en-US" spc="-1" dirty="0"/>
              <a:t>├─────</a:t>
            </a:r>
            <a:r>
              <a:rPr lang="en-US" altLang="ko-KR" spc="-1" dirty="0"/>
              <a:t>msg</a:t>
            </a:r>
            <a:r>
              <a:rPr lang="ko-KR" altLang="en-US" spc="-1" dirty="0"/>
              <a:t> </a:t>
            </a:r>
            <a:r>
              <a:rPr lang="en-US" altLang="ko-KR" spc="-1" dirty="0"/>
              <a:t>:</a:t>
            </a:r>
            <a:r>
              <a:rPr lang="ko-KR" altLang="en-US" spc="-1" dirty="0"/>
              <a:t> </a:t>
            </a:r>
            <a:r>
              <a:rPr lang="en-US" altLang="ko-KR" spc="-1" dirty="0" err="1"/>
              <a:t>ros</a:t>
            </a:r>
            <a:r>
              <a:rPr lang="en-US" altLang="ko-KR" spc="-1" dirty="0"/>
              <a:t> topic message</a:t>
            </a:r>
          </a:p>
          <a:p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│ </a:t>
            </a:r>
            <a:r>
              <a:rPr lang="en-US" altLang="ko-KR" spc="-1" dirty="0"/>
              <a:t>	</a:t>
            </a:r>
            <a:r>
              <a:rPr lang="ko-KR" altLang="en-US" spc="-1" dirty="0"/>
              <a:t>└─────</a:t>
            </a:r>
            <a:r>
              <a:rPr lang="en-US" altLang="ko-KR" spc="-1" dirty="0"/>
              <a:t>baz.msg</a:t>
            </a:r>
          </a:p>
          <a:p>
            <a:r>
              <a:rPr lang="en-US" altLang="ko-KR" spc="-1" dirty="0"/>
              <a:t>		</a:t>
            </a:r>
            <a:r>
              <a:rPr lang="ko-KR" altLang="en-US" spc="-1" dirty="0"/>
              <a:t>│</a:t>
            </a:r>
            <a:r>
              <a:rPr lang="en-US" altLang="ko-KR" spc="-1" dirty="0"/>
              <a:t>		: message </a:t>
            </a:r>
            <a:r>
              <a:rPr lang="ko-KR" altLang="en-US" spc="-1" dirty="0"/>
              <a:t>소스</a:t>
            </a:r>
            <a:endParaRPr lang="en-US" altLang="ko-KR" spc="-1" dirty="0"/>
          </a:p>
          <a:p>
            <a:pPr>
              <a:lnSpc>
                <a:spcPct val="100000"/>
              </a:lnSpc>
            </a:pPr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├─────</a:t>
            </a:r>
            <a:r>
              <a:rPr lang="en-US" altLang="ko-KR" spc="-1" dirty="0"/>
              <a:t>CmakeLists.txt</a:t>
            </a:r>
          </a:p>
          <a:p>
            <a:r>
              <a:rPr lang="en-US" altLang="ko-KR" spc="-1" dirty="0"/>
              <a:t>		</a:t>
            </a:r>
            <a:r>
              <a:rPr lang="ko-KR" altLang="en-US" spc="-1" dirty="0"/>
              <a:t>│</a:t>
            </a:r>
            <a:r>
              <a:rPr lang="en-US" altLang="ko-KR" spc="-1" dirty="0"/>
              <a:t>	: </a:t>
            </a:r>
            <a:r>
              <a:rPr lang="en-US" altLang="ko-KR" spc="-1" dirty="0" err="1"/>
              <a:t>colcon</a:t>
            </a:r>
            <a:r>
              <a:rPr lang="en-US" altLang="ko-KR" spc="-1" dirty="0"/>
              <a:t> build </a:t>
            </a:r>
            <a:r>
              <a:rPr lang="ko-KR" altLang="en-US" spc="-1" dirty="0"/>
              <a:t>참고 </a:t>
            </a:r>
            <a:r>
              <a:rPr lang="en-US" altLang="ko-KR" spc="-1" dirty="0"/>
              <a:t>list</a:t>
            </a:r>
          </a:p>
          <a:p>
            <a:pPr>
              <a:lnSpc>
                <a:spcPct val="100000"/>
              </a:lnSpc>
            </a:pPr>
            <a:r>
              <a:rPr lang="en-US" altLang="ko-KR" spc="-1" dirty="0"/>
              <a:t>	</a:t>
            </a:r>
            <a:r>
              <a:rPr lang="ko-KR" altLang="en-US" spc="-1" dirty="0"/>
              <a:t> </a:t>
            </a:r>
            <a:r>
              <a:rPr lang="en-US" altLang="ko-KR" spc="-1" dirty="0"/>
              <a:t>	</a:t>
            </a:r>
            <a:r>
              <a:rPr lang="ko-KR" altLang="en-US" spc="-1" dirty="0"/>
              <a:t>└─────</a:t>
            </a:r>
            <a:r>
              <a:rPr lang="en-US" altLang="ko-KR" spc="-1" dirty="0"/>
              <a:t>package.xml</a:t>
            </a:r>
          </a:p>
          <a:p>
            <a:r>
              <a:rPr lang="en-US" altLang="ko-KR" spc="-1" dirty="0"/>
              <a:t>			: package </a:t>
            </a:r>
            <a:r>
              <a:rPr lang="ko-KR" altLang="en-US" spc="-1" dirty="0"/>
              <a:t>의존성 참고 </a:t>
            </a:r>
            <a:r>
              <a:rPr lang="en-US" altLang="ko-KR" spc="-1" dirty="0"/>
              <a:t>list</a:t>
            </a:r>
          </a:p>
        </p:txBody>
      </p:sp>
      <p:sp>
        <p:nvSpPr>
          <p:cNvPr id="379" name="CustomShape 2">
            <a:extLst>
              <a:ext uri="{FF2B5EF4-FFF2-40B4-BE49-F238E27FC236}">
                <a16:creationId xmlns:a16="http://schemas.microsoft.com/office/drawing/2014/main" id="{9592199E-F071-4C01-B92E-5332F4D0D224}"/>
              </a:ext>
            </a:extLst>
          </p:cNvPr>
          <p:cNvSpPr/>
          <p:nvPr/>
        </p:nvSpPr>
        <p:spPr>
          <a:xfrm>
            <a:off x="6397455" y="1078184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48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예제 돌려보기 1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449" name="Picture 2"/>
          <p:cNvPicPr/>
          <p:nvPr/>
        </p:nvPicPr>
        <p:blipFill>
          <a:blip r:embed="rId3"/>
          <a:stretch/>
        </p:blipFill>
        <p:spPr>
          <a:xfrm>
            <a:off x="6532560" y="1285200"/>
            <a:ext cx="2182680" cy="2304720"/>
          </a:xfrm>
          <a:prstGeom prst="rect">
            <a:avLst/>
          </a:prstGeom>
          <a:ln>
            <a:noFill/>
          </a:ln>
        </p:spPr>
      </p:pic>
      <p:pic>
        <p:nvPicPr>
          <p:cNvPr id="450" name="Picture 4"/>
          <p:cNvPicPr/>
          <p:nvPr/>
        </p:nvPicPr>
        <p:blipFill>
          <a:blip r:embed="rId4"/>
          <a:stretch/>
        </p:blipFill>
        <p:spPr>
          <a:xfrm>
            <a:off x="3098880" y="1615680"/>
            <a:ext cx="2394720" cy="1643760"/>
          </a:xfrm>
          <a:prstGeom prst="rect">
            <a:avLst/>
          </a:prstGeom>
          <a:ln>
            <a:noFill/>
          </a:ln>
        </p:spPr>
      </p:pic>
      <p:sp>
        <p:nvSpPr>
          <p:cNvPr id="451" name="CustomShape 2"/>
          <p:cNvSpPr/>
          <p:nvPr/>
        </p:nvSpPr>
        <p:spPr>
          <a:xfrm>
            <a:off x="1944720" y="412020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[1] $ (ctrl + c) 를 입력하여 roscore 끈 후 상황 관찰하기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5721120" y="221076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54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예제 돌려보기 2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7718400" y="175068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3"/>
          <p:cNvSpPr/>
          <p:nvPr/>
        </p:nvSpPr>
        <p:spPr>
          <a:xfrm>
            <a:off x="2606760" y="384156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[1] $ r1 &amp;&amp; sudo apt-get install ros-melodic-usb-cam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[1] $ r1 &amp;&amp; roscore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[2] $ r1 &amp;&amp; rosrun usb_cam usb_cam_node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[3] $ r1 &amp;&amp; rqt_image_view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57" name="Picture 2"/>
          <p:cNvPicPr/>
          <p:nvPr/>
        </p:nvPicPr>
        <p:blipFill>
          <a:blip r:embed="rId3"/>
          <a:stretch/>
        </p:blipFill>
        <p:spPr>
          <a:xfrm>
            <a:off x="3904920" y="1456920"/>
            <a:ext cx="2233800" cy="1918440"/>
          </a:xfrm>
          <a:prstGeom prst="rect">
            <a:avLst/>
          </a:prstGeom>
          <a:ln>
            <a:noFill/>
          </a:ln>
        </p:spPr>
      </p:pic>
      <p:pic>
        <p:nvPicPr>
          <p:cNvPr id="458" name="Picture 6"/>
          <p:cNvPicPr/>
          <p:nvPr/>
        </p:nvPicPr>
        <p:blipFill>
          <a:blip r:embed="rId4"/>
          <a:stretch/>
        </p:blipFill>
        <p:spPr>
          <a:xfrm>
            <a:off x="6688440" y="1456920"/>
            <a:ext cx="1800360" cy="19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60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예제 돌려보기 2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7718400" y="175068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2" name="Picture 2"/>
          <p:cNvPicPr/>
          <p:nvPr/>
        </p:nvPicPr>
        <p:blipFill>
          <a:blip r:embed="rId3"/>
          <a:stretch/>
        </p:blipFill>
        <p:spPr>
          <a:xfrm>
            <a:off x="3904920" y="1456920"/>
            <a:ext cx="2233800" cy="1918440"/>
          </a:xfrm>
          <a:prstGeom prst="rect">
            <a:avLst/>
          </a:prstGeom>
          <a:ln>
            <a:noFill/>
          </a:ln>
        </p:spPr>
      </p:pic>
      <p:sp>
        <p:nvSpPr>
          <p:cNvPr id="463" name="CustomShape 3"/>
          <p:cNvSpPr/>
          <p:nvPr/>
        </p:nvSpPr>
        <p:spPr>
          <a:xfrm>
            <a:off x="2646000" y="412740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남의 컴퓨터 usb camera 영상 hijack 하기: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매니저 지시에 따라 실행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64" name="Picture 2"/>
          <p:cNvPicPr/>
          <p:nvPr/>
        </p:nvPicPr>
        <p:blipFill>
          <a:blip r:embed="rId4"/>
          <a:stretch/>
        </p:blipFill>
        <p:spPr>
          <a:xfrm>
            <a:off x="6655320" y="1456920"/>
            <a:ext cx="1866600" cy="206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66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예제 돌려보기 2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7718400" y="175068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8" name="Picture 2"/>
          <p:cNvPicPr/>
          <p:nvPr/>
        </p:nvPicPr>
        <p:blipFill>
          <a:blip r:embed="rId3"/>
          <a:stretch/>
        </p:blipFill>
        <p:spPr>
          <a:xfrm>
            <a:off x="3904920" y="1456920"/>
            <a:ext cx="2233800" cy="191844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1251000" y="4127400"/>
            <a:ext cx="9949680" cy="24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통신상태가 안 좋은 상황에서 남의 컴퓨터 usb camera 영상 hijack 하기: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매니저 지시에 따라 실행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0" name="Picture 2"/>
          <p:cNvPicPr/>
          <p:nvPr/>
        </p:nvPicPr>
        <p:blipFill>
          <a:blip r:embed="rId4"/>
          <a:stretch/>
        </p:blipFill>
        <p:spPr>
          <a:xfrm>
            <a:off x="6655320" y="1456920"/>
            <a:ext cx="1866600" cy="206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72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예제 돌려보기 2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533040" y="5824800"/>
            <a:ext cx="518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https://www.youtube.com/watch?v=NeFkrwagYfc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74" name="그림 2"/>
          <p:cNvPicPr/>
          <p:nvPr/>
        </p:nvPicPr>
        <p:blipFill>
          <a:blip r:embed="rId4"/>
          <a:stretch/>
        </p:blipFill>
        <p:spPr>
          <a:xfrm>
            <a:off x="2255040" y="1571400"/>
            <a:ext cx="7681320" cy="418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1863000" y="3095280"/>
            <a:ext cx="821772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ROS1 VS ROS2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76" name="Line 2"/>
          <p:cNvSpPr/>
          <p:nvPr/>
        </p:nvSpPr>
        <p:spPr>
          <a:xfrm>
            <a:off x="6144480" y="4734360"/>
            <a:ext cx="360" cy="179064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3"/>
          <p:cNvSpPr/>
          <p:nvPr/>
        </p:nvSpPr>
        <p:spPr>
          <a:xfrm>
            <a:off x="1436760" y="5217480"/>
            <a:ext cx="323028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ROS1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7524720" y="5217480"/>
            <a:ext cx="323028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ROS2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80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ROS1 vs ROS2 – 통신 (1)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81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4396680" y="4656600"/>
            <a:ext cx="1221120" cy="122112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Subscriber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405000" y="4656600"/>
            <a:ext cx="1221120" cy="122112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Publisher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2280960" y="2649960"/>
            <a:ext cx="1350720" cy="12538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ROS Core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(Master IP)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5" name="CustomShape 6"/>
          <p:cNvSpPr/>
          <p:nvPr/>
        </p:nvSpPr>
        <p:spPr>
          <a:xfrm rot="18900000">
            <a:off x="1388880" y="422784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7"/>
          <p:cNvSpPr/>
          <p:nvPr/>
        </p:nvSpPr>
        <p:spPr>
          <a:xfrm rot="2700000">
            <a:off x="3729960" y="411480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8"/>
          <p:cNvSpPr/>
          <p:nvPr/>
        </p:nvSpPr>
        <p:spPr>
          <a:xfrm>
            <a:off x="1876320" y="5133600"/>
            <a:ext cx="230400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9"/>
          <p:cNvSpPr/>
          <p:nvPr/>
        </p:nvSpPr>
        <p:spPr>
          <a:xfrm>
            <a:off x="343080" y="1302120"/>
            <a:ext cx="558432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XMLRPC 기반</a:t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통신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6278400" y="1302120"/>
            <a:ext cx="572292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DDS 기반</a:t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RTPS (RealTime-PubSub) 통신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90" name="CustomShape 11"/>
          <p:cNvSpPr/>
          <p:nvPr/>
        </p:nvSpPr>
        <p:spPr>
          <a:xfrm>
            <a:off x="10565640" y="4656600"/>
            <a:ext cx="1221120" cy="122112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Subscriber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1" name="CustomShape 12"/>
          <p:cNvSpPr/>
          <p:nvPr/>
        </p:nvSpPr>
        <p:spPr>
          <a:xfrm>
            <a:off x="6573960" y="4656600"/>
            <a:ext cx="1221120" cy="122112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Publisher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2" name="CustomShape 13"/>
          <p:cNvSpPr/>
          <p:nvPr/>
        </p:nvSpPr>
        <p:spPr>
          <a:xfrm>
            <a:off x="8449920" y="2649960"/>
            <a:ext cx="1350720" cy="12538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관리자 없음</a:t>
            </a:r>
            <a:br/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(Multicast IP)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3" name="CustomShape 14"/>
          <p:cNvSpPr/>
          <p:nvPr/>
        </p:nvSpPr>
        <p:spPr>
          <a:xfrm rot="18900000">
            <a:off x="7557840" y="422784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5"/>
          <p:cNvSpPr/>
          <p:nvPr/>
        </p:nvSpPr>
        <p:spPr>
          <a:xfrm>
            <a:off x="8045280" y="5133600"/>
            <a:ext cx="230400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6"/>
          <p:cNvSpPr/>
          <p:nvPr/>
        </p:nvSpPr>
        <p:spPr>
          <a:xfrm rot="2700000">
            <a:off x="9898920" y="411480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17"/>
          <p:cNvSpPr/>
          <p:nvPr/>
        </p:nvSpPr>
        <p:spPr>
          <a:xfrm rot="1468800">
            <a:off x="10129680" y="374832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18"/>
          <p:cNvSpPr/>
          <p:nvPr/>
        </p:nvSpPr>
        <p:spPr>
          <a:xfrm rot="684000">
            <a:off x="10249560" y="337464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19"/>
          <p:cNvSpPr/>
          <p:nvPr/>
        </p:nvSpPr>
        <p:spPr>
          <a:xfrm>
            <a:off x="10278720" y="302040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20"/>
          <p:cNvSpPr/>
          <p:nvPr/>
        </p:nvSpPr>
        <p:spPr>
          <a:xfrm rot="20500800">
            <a:off x="10206720" y="262332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21"/>
          <p:cNvSpPr/>
          <p:nvPr/>
        </p:nvSpPr>
        <p:spPr>
          <a:xfrm rot="13500000">
            <a:off x="3495600" y="424548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22"/>
          <p:cNvSpPr/>
          <p:nvPr/>
        </p:nvSpPr>
        <p:spPr>
          <a:xfrm>
            <a:off x="2191680" y="4383000"/>
            <a:ext cx="1541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IP / Port 등록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2" name="CustomShape 23"/>
          <p:cNvSpPr/>
          <p:nvPr/>
        </p:nvSpPr>
        <p:spPr>
          <a:xfrm>
            <a:off x="4134240" y="3804480"/>
            <a:ext cx="1948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A 정보 전달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3" name="CustomShape 24"/>
          <p:cNvSpPr/>
          <p:nvPr/>
        </p:nvSpPr>
        <p:spPr>
          <a:xfrm>
            <a:off x="2398680" y="5445000"/>
            <a:ext cx="130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데이터 전송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4" name="CustomShape 25"/>
          <p:cNvSpPr/>
          <p:nvPr/>
        </p:nvSpPr>
        <p:spPr>
          <a:xfrm rot="13500000">
            <a:off x="9658080" y="422856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26"/>
          <p:cNvSpPr/>
          <p:nvPr/>
        </p:nvSpPr>
        <p:spPr>
          <a:xfrm rot="18900000" flipH="1">
            <a:off x="7336080" y="4087800"/>
            <a:ext cx="1010520" cy="258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27"/>
          <p:cNvSpPr/>
          <p:nvPr/>
        </p:nvSpPr>
        <p:spPr>
          <a:xfrm rot="20131200" flipH="1">
            <a:off x="7128720" y="3717000"/>
            <a:ext cx="97956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28"/>
          <p:cNvSpPr/>
          <p:nvPr/>
        </p:nvSpPr>
        <p:spPr>
          <a:xfrm rot="20916000" flipH="1">
            <a:off x="7012080" y="3343320"/>
            <a:ext cx="97956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29"/>
          <p:cNvSpPr/>
          <p:nvPr/>
        </p:nvSpPr>
        <p:spPr>
          <a:xfrm flipH="1">
            <a:off x="6983280" y="2989440"/>
            <a:ext cx="97956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30"/>
          <p:cNvSpPr/>
          <p:nvPr/>
        </p:nvSpPr>
        <p:spPr>
          <a:xfrm rot="1099200" flipH="1">
            <a:off x="7053480" y="2592000"/>
            <a:ext cx="97956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31"/>
          <p:cNvSpPr/>
          <p:nvPr/>
        </p:nvSpPr>
        <p:spPr>
          <a:xfrm>
            <a:off x="8457480" y="5445000"/>
            <a:ext cx="130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데이터 전송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1" name="CustomShape 32"/>
          <p:cNvSpPr/>
          <p:nvPr/>
        </p:nvSpPr>
        <p:spPr>
          <a:xfrm>
            <a:off x="7988400" y="4173840"/>
            <a:ext cx="2224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Topic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&amp; Domain ID 뿌리기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2" name="CustomShape 33"/>
          <p:cNvSpPr/>
          <p:nvPr/>
        </p:nvSpPr>
        <p:spPr>
          <a:xfrm>
            <a:off x="3761280" y="2732760"/>
            <a:ext cx="2293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변경이 있을 때만 갱신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3" name="CustomShape 34"/>
          <p:cNvSpPr/>
          <p:nvPr/>
        </p:nvSpPr>
        <p:spPr>
          <a:xfrm>
            <a:off x="10080000" y="2725920"/>
            <a:ext cx="1918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주기적으로 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Participant check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4" name="TextShape 35"/>
          <p:cNvSpPr txBox="1"/>
          <p:nvPr/>
        </p:nvSpPr>
        <p:spPr>
          <a:xfrm>
            <a:off x="316440" y="5999400"/>
            <a:ext cx="4642560" cy="76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중앙집권형 - 모든 정보를 Core 가 갖고 있음</a:t>
            </a:r>
          </a:p>
          <a:p>
            <a:r>
              <a:rPr lang="en-US" sz="1800" b="0" strike="noStrike" spc="-1">
                <a:latin typeface="Arial"/>
              </a:rPr>
              <a:t>                     Core가 죽을 시 모든 통신이 단절</a:t>
            </a:r>
          </a:p>
        </p:txBody>
      </p:sp>
      <p:sp>
        <p:nvSpPr>
          <p:cNvPr id="515" name="TextShape 36"/>
          <p:cNvSpPr txBox="1"/>
          <p:nvPr/>
        </p:nvSpPr>
        <p:spPr>
          <a:xfrm>
            <a:off x="6584040" y="6035400"/>
            <a:ext cx="4849560" cy="76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지방분산형 - 모든 상대 정보를 각자가 가짐</a:t>
            </a:r>
          </a:p>
          <a:p>
            <a:r>
              <a:rPr lang="en-US" sz="1800" b="0" strike="noStrike" spc="-1">
                <a:latin typeface="Arial"/>
              </a:rPr>
              <a:t>                     Core 가 없고, 각자 알아서 돌아감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517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ROS1 vs ROS2 – 통신 (2)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8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3"/>
          <p:cNvSpPr/>
          <p:nvPr/>
        </p:nvSpPr>
        <p:spPr>
          <a:xfrm>
            <a:off x="6278400" y="1302120"/>
            <a:ext cx="572292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DDS 기반</a:t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RTPS (RealTime-PubSub) 통신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20" name="Picture 4"/>
          <p:cNvPicPr/>
          <p:nvPr/>
        </p:nvPicPr>
        <p:blipFill>
          <a:blip r:embed="rId3"/>
          <a:stretch/>
        </p:blipFill>
        <p:spPr>
          <a:xfrm>
            <a:off x="6949440" y="2444760"/>
            <a:ext cx="4600080" cy="3333240"/>
          </a:xfrm>
          <a:prstGeom prst="rect">
            <a:avLst/>
          </a:prstGeom>
          <a:ln>
            <a:noFill/>
          </a:ln>
        </p:spPr>
      </p:pic>
      <p:pic>
        <p:nvPicPr>
          <p:cNvPr id="521" name="Picture 10"/>
          <p:cNvPicPr/>
          <p:nvPr/>
        </p:nvPicPr>
        <p:blipFill>
          <a:blip r:embed="rId4"/>
          <a:srcRect b="46238"/>
          <a:stretch/>
        </p:blipFill>
        <p:spPr>
          <a:xfrm>
            <a:off x="824400" y="2572200"/>
            <a:ext cx="4828680" cy="1725120"/>
          </a:xfrm>
          <a:prstGeom prst="rect">
            <a:avLst/>
          </a:prstGeom>
          <a:ln>
            <a:noFill/>
          </a:ln>
        </p:spPr>
      </p:pic>
      <p:sp>
        <p:nvSpPr>
          <p:cNvPr id="522" name="CustomShape 4"/>
          <p:cNvSpPr/>
          <p:nvPr/>
        </p:nvSpPr>
        <p:spPr>
          <a:xfrm>
            <a:off x="343080" y="1302120"/>
            <a:ext cx="558432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XMLRPC 기반</a:t>
            </a:r>
            <a:br/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TCP/IP 통신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23" name="TextShape 5"/>
          <p:cNvSpPr txBox="1"/>
          <p:nvPr/>
        </p:nvSpPr>
        <p:spPr>
          <a:xfrm>
            <a:off x="6675120" y="6035040"/>
            <a:ext cx="521208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QoS를 통해 TCP&lt;-&gt; UDP 특성 조정이 가능</a:t>
            </a:r>
          </a:p>
        </p:txBody>
      </p:sp>
      <p:sp>
        <p:nvSpPr>
          <p:cNvPr id="524" name="TextShape 6"/>
          <p:cNvSpPr txBox="1"/>
          <p:nvPr/>
        </p:nvSpPr>
        <p:spPr>
          <a:xfrm>
            <a:off x="457200" y="5999400"/>
            <a:ext cx="5760720" cy="1361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매 데이터 전송마다 통신 속도가 느림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526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ROS1 vs ROS2 – 통신 (3)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27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3"/>
          <p:cNvSpPr/>
          <p:nvPr/>
        </p:nvSpPr>
        <p:spPr>
          <a:xfrm>
            <a:off x="450720" y="1302120"/>
            <a:ext cx="520236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외부 개발자 입장에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통신 레이어가 닫혀있는 모양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6278400" y="1302120"/>
            <a:ext cx="572292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통신을 DDS Vendor에 맡김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30" name="CustomShape 5"/>
          <p:cNvSpPr/>
          <p:nvPr/>
        </p:nvSpPr>
        <p:spPr>
          <a:xfrm>
            <a:off x="301680" y="6104520"/>
            <a:ext cx="570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Security요소가 Application 을 커버하는 구조가 제일 간단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6"/>
          <p:cNvSpPr/>
          <p:nvPr/>
        </p:nvSpPr>
        <p:spPr>
          <a:xfrm>
            <a:off x="6195600" y="6103800"/>
            <a:ext cx="600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DDS Vendor 가 자체 Security solution 을 넣을 수 있게끔 됨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2" name="Picture 2"/>
          <p:cNvPicPr/>
          <p:nvPr/>
        </p:nvPicPr>
        <p:blipFill>
          <a:blip r:embed="rId3"/>
          <a:srcRect b="7379"/>
          <a:stretch/>
        </p:blipFill>
        <p:spPr>
          <a:xfrm>
            <a:off x="2101680" y="2261160"/>
            <a:ext cx="6875280" cy="384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534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ROS1 vs ROS2 - 프로세스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5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"/>
          <p:cNvSpPr/>
          <p:nvPr/>
        </p:nvSpPr>
        <p:spPr>
          <a:xfrm>
            <a:off x="180360" y="3016080"/>
            <a:ext cx="2809080" cy="1159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1436760" y="1302120"/>
            <a:ext cx="323028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= Process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38" name="CustomShape 5"/>
          <p:cNvSpPr/>
          <p:nvPr/>
        </p:nvSpPr>
        <p:spPr>
          <a:xfrm>
            <a:off x="6278400" y="1302120"/>
            <a:ext cx="5722920" cy="94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= Thread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180360" y="429084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0" name="CustomShape 7"/>
          <p:cNvSpPr/>
          <p:nvPr/>
        </p:nvSpPr>
        <p:spPr>
          <a:xfrm>
            <a:off x="3162600" y="3016080"/>
            <a:ext cx="2809080" cy="1159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1" name="CustomShape 8"/>
          <p:cNvSpPr/>
          <p:nvPr/>
        </p:nvSpPr>
        <p:spPr>
          <a:xfrm>
            <a:off x="3162600" y="429084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2" name="CustomShape 9"/>
          <p:cNvSpPr/>
          <p:nvPr/>
        </p:nvSpPr>
        <p:spPr>
          <a:xfrm>
            <a:off x="6289560" y="3653280"/>
            <a:ext cx="270036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Process *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3" name="CustomShape 10"/>
          <p:cNvSpPr/>
          <p:nvPr/>
        </p:nvSpPr>
        <p:spPr>
          <a:xfrm>
            <a:off x="6307920" y="4290840"/>
            <a:ext cx="270036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4" name="CustomShape 11"/>
          <p:cNvSpPr/>
          <p:nvPr/>
        </p:nvSpPr>
        <p:spPr>
          <a:xfrm>
            <a:off x="6289560" y="3016080"/>
            <a:ext cx="131076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5" name="CustomShape 12"/>
          <p:cNvSpPr/>
          <p:nvPr/>
        </p:nvSpPr>
        <p:spPr>
          <a:xfrm>
            <a:off x="7755840" y="3016080"/>
            <a:ext cx="1234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6" name="CustomShape 13"/>
          <p:cNvSpPr/>
          <p:nvPr/>
        </p:nvSpPr>
        <p:spPr>
          <a:xfrm>
            <a:off x="9172080" y="301608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Node C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7" name="CustomShape 14"/>
          <p:cNvSpPr/>
          <p:nvPr/>
        </p:nvSpPr>
        <p:spPr>
          <a:xfrm>
            <a:off x="9172080" y="429084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8" name="CustomShape 15"/>
          <p:cNvSpPr/>
          <p:nvPr/>
        </p:nvSpPr>
        <p:spPr>
          <a:xfrm>
            <a:off x="9172080" y="365328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Process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9" name="CustomShape 16"/>
          <p:cNvSpPr/>
          <p:nvPr/>
        </p:nvSpPr>
        <p:spPr>
          <a:xfrm>
            <a:off x="6278400" y="6002280"/>
            <a:ext cx="3020040" cy="52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just"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Interprocess 에서만 가능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0" name="CustomShape 17"/>
          <p:cNvSpPr/>
          <p:nvPr/>
        </p:nvSpPr>
        <p:spPr>
          <a:xfrm>
            <a:off x="2056680" y="5352840"/>
            <a:ext cx="2194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Memory 낭비가 생김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1" name="CustomShape 18"/>
          <p:cNvSpPr/>
          <p:nvPr/>
        </p:nvSpPr>
        <p:spPr>
          <a:xfrm>
            <a:off x="7848720" y="5352840"/>
            <a:ext cx="2697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Memory를 공유할 수 있음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737360" y="382680"/>
            <a:ext cx="2910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Build &amp; Install</a:t>
            </a:r>
            <a:endParaRPr lang="en-US" altLang="ko-KR" sz="3600" spc="-1" dirty="0"/>
          </a:p>
        </p:txBody>
      </p:sp>
      <p:sp>
        <p:nvSpPr>
          <p:cNvPr id="90" name="CustomShape 2"/>
          <p:cNvSpPr/>
          <p:nvPr/>
        </p:nvSpPr>
        <p:spPr>
          <a:xfrm>
            <a:off x="494640" y="1082817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pc="-1" dirty="0">
              <a:solidFill>
                <a:srgbClr val="000000"/>
              </a:solidFill>
              <a:latin typeface="맑은 고딕"/>
            </a:endParaRP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trike="noStrike" spc="-1" dirty="0">
              <a:solidFill>
                <a:srgbClr val="000000"/>
              </a:solidFill>
              <a:latin typeface="맑은 고딕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BBC9954-70DE-42F6-BA8B-551181EAA649}"/>
              </a:ext>
            </a:extLst>
          </p:cNvPr>
          <p:cNvSpPr/>
          <p:nvPr/>
        </p:nvSpPr>
        <p:spPr>
          <a:xfrm>
            <a:off x="100786" y="143178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cmake_minimum_required</a:t>
            </a:r>
            <a:r>
              <a:rPr lang="en-US" altLang="ko-KR" sz="1400" spc="-1" dirty="0"/>
              <a:t>(VERSION 2.8.3)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project(</a:t>
            </a:r>
            <a:r>
              <a:rPr lang="en-US" altLang="ko-KR" sz="1400" spc="-1" dirty="0" err="1"/>
              <a:t>foo_pkg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(catkin REQUIRED COMPONENTS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trike="sngStrike" spc="-1" dirty="0" err="1"/>
              <a:t>include_directories</a:t>
            </a:r>
            <a:r>
              <a:rPr lang="en-US" altLang="ko-KR" sz="1400" strike="sngStrike" spc="-1" dirty="0"/>
              <a:t>(include ${</a:t>
            </a:r>
            <a:r>
              <a:rPr lang="en-US" altLang="ko-KR" sz="1400" strike="sngStrike" spc="-1" dirty="0" err="1"/>
              <a:t>catkin_INCLUDE_DIRS</a:t>
            </a:r>
            <a:r>
              <a:rPr lang="en-US" altLang="ko-KR" sz="1400" strike="sngStrike" spc="-1" dirty="0"/>
              <a:t>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trike="sngStrike" spc="-1" dirty="0" err="1"/>
              <a:t>link_directories</a:t>
            </a:r>
            <a:r>
              <a:rPr lang="en-US" altLang="ko-KR" sz="1400" strike="sngStrike" spc="-1" dirty="0"/>
              <a:t>(${</a:t>
            </a:r>
            <a:r>
              <a:rPr lang="en-US" altLang="ko-KR" sz="1400" strike="sngStrike" spc="-1" dirty="0" err="1"/>
              <a:t>catkin_LIBRARY_DIRS</a:t>
            </a:r>
            <a:r>
              <a:rPr lang="en-US" altLang="ko-KR" sz="1400" strike="sngStrike" spc="-1" dirty="0"/>
              <a:t>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add_message_files</a:t>
            </a:r>
            <a:r>
              <a:rPr lang="en-US" altLang="ko-KR" sz="1400" spc="-1" dirty="0"/>
              <a:t>(DIRECTORY msg FILES baz.msg)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generate_messages</a:t>
            </a:r>
            <a:r>
              <a:rPr lang="en-US" altLang="ko-KR" sz="1400" spc="-1" dirty="0"/>
              <a:t>(DEPENDENCIES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catkin_package</a:t>
            </a:r>
            <a:r>
              <a:rPr lang="en-US" altLang="ko-KR" sz="1400" spc="-1" dirty="0"/>
              <a:t>(CATKIN_DEPENDS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add_executable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src</a:t>
            </a:r>
            <a:r>
              <a:rPr lang="en-US" altLang="ko-KR" sz="1400" spc="-1" dirty="0"/>
              <a:t>/bar.cpp)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add_dependencies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foo_pkg_gencpp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install(DIRECTORY images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DESTINATION ${CATKIN_PACKAGE_SHARE_DESTINATION}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FILES_MATCHING PATTERN "*.</a:t>
            </a:r>
            <a:r>
              <a:rPr lang="en-US" altLang="ko-KR" sz="1400" spc="-1" dirty="0" err="1"/>
              <a:t>png</a:t>
            </a:r>
            <a:r>
              <a:rPr lang="en-US" altLang="ko-KR" sz="1400" spc="-1" dirty="0"/>
              <a:t>" PATTERN "*.</a:t>
            </a:r>
            <a:r>
              <a:rPr lang="en-US" altLang="ko-KR" sz="1400" spc="-1" dirty="0" err="1"/>
              <a:t>svg</a:t>
            </a:r>
            <a:r>
              <a:rPr lang="en-US" altLang="ko-KR" sz="1400" spc="-1" dirty="0"/>
              <a:t>")</a:t>
            </a:r>
          </a:p>
        </p:txBody>
      </p:sp>
      <p:sp>
        <p:nvSpPr>
          <p:cNvPr id="377" name="Line 3">
            <a:extLst>
              <a:ext uri="{FF2B5EF4-FFF2-40B4-BE49-F238E27FC236}">
                <a16:creationId xmlns:a16="http://schemas.microsoft.com/office/drawing/2014/main" id="{739D4CC3-50A9-47D8-9685-2A7413C90363}"/>
              </a:ext>
            </a:extLst>
          </p:cNvPr>
          <p:cNvSpPr/>
          <p:nvPr/>
        </p:nvSpPr>
        <p:spPr>
          <a:xfrm>
            <a:off x="6297120" y="1491497"/>
            <a:ext cx="0" cy="5184184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D4A4DAB-4445-4073-BFDE-3DA8115FBD36}"/>
              </a:ext>
            </a:extLst>
          </p:cNvPr>
          <p:cNvSpPr/>
          <p:nvPr/>
        </p:nvSpPr>
        <p:spPr>
          <a:xfrm>
            <a:off x="6421703" y="1427150"/>
            <a:ext cx="566527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cmake_minimum_required</a:t>
            </a:r>
            <a:r>
              <a:rPr lang="en-US" altLang="ko-KR" sz="1400" spc="-1" dirty="0"/>
              <a:t>(VERSION 3.5)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project(</a:t>
            </a:r>
            <a:r>
              <a:rPr lang="en-US" altLang="ko-KR" sz="1400" spc="-1" dirty="0" err="1"/>
              <a:t>demo_nodes_cpp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if(NOT CMAKE_CXX_STANDARD)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set(CMAKE_CXX_STANDARD 14)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endif()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if(CMAKE_COMPILER_IS_GNUCXX OR CMAKE_CXX_COMPILER_ID MATCHES "Clang")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add_compile_options</a:t>
            </a:r>
            <a:r>
              <a:rPr lang="en-US" altLang="ko-KR" sz="1400" spc="-1" dirty="0"/>
              <a:t>(-Wall -</a:t>
            </a:r>
            <a:r>
              <a:rPr lang="en-US" altLang="ko-KR" sz="1400" spc="-1" dirty="0" err="1"/>
              <a:t>Wextra</a:t>
            </a:r>
            <a:r>
              <a:rPr lang="en-US" altLang="ko-KR" sz="1400" spc="-1" dirty="0"/>
              <a:t> -</a:t>
            </a:r>
            <a:r>
              <a:rPr lang="en-US" altLang="ko-KR" sz="1400" spc="-1" dirty="0" err="1"/>
              <a:t>Wpedantic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endif()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ament_cmake</a:t>
            </a:r>
            <a:r>
              <a:rPr lang="en-US" altLang="ko-KR" sz="1400" spc="-1" dirty="0"/>
              <a:t> REQUIRED) 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 REQUIRED)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rcutils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rmw</a:t>
            </a:r>
            <a:r>
              <a:rPr lang="en-US" altLang="ko-KR" sz="1400" spc="-1" dirty="0"/>
              <a:t> REQUIRED)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REQUIRED)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add_executable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src</a:t>
            </a:r>
            <a:r>
              <a:rPr lang="en-US" altLang="ko-KR" sz="1400" spc="-1" dirty="0"/>
              <a:t>/bar.cpp)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ament_target_dependencies</a:t>
            </a:r>
            <a:r>
              <a:rPr lang="en-US" altLang="ko-KR" sz="1400" spc="-1" dirty="0"/>
              <a:t>(bar “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" "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" “</a:t>
            </a:r>
            <a:r>
              <a:rPr lang="en-US" altLang="ko-KR" sz="1400" spc="-1" dirty="0" err="1"/>
              <a:t>rcutils</a:t>
            </a:r>
            <a:r>
              <a:rPr lang="en-US" altLang="ko-KR" sz="1400" spc="-1" dirty="0"/>
              <a:t>")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install(TARGETS ${target} DESTINATION lib/${PROJECT_NAME})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ament_package</a:t>
            </a:r>
            <a:r>
              <a:rPr lang="en-US" altLang="ko-KR" sz="1400" spc="-1" dirty="0"/>
              <a:t>()</a:t>
            </a:r>
          </a:p>
        </p:txBody>
      </p:sp>
      <p:sp>
        <p:nvSpPr>
          <p:cNvPr id="379" name="CustomShape 2">
            <a:extLst>
              <a:ext uri="{FF2B5EF4-FFF2-40B4-BE49-F238E27FC236}">
                <a16:creationId xmlns:a16="http://schemas.microsoft.com/office/drawing/2014/main" id="{9592199E-F071-4C01-B92E-5332F4D0D224}"/>
              </a:ext>
            </a:extLst>
          </p:cNvPr>
          <p:cNvSpPr/>
          <p:nvPr/>
        </p:nvSpPr>
        <p:spPr>
          <a:xfrm>
            <a:off x="6397455" y="1078184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</a:p>
        </p:txBody>
      </p:sp>
    </p:spTree>
    <p:extLst>
      <p:ext uri="{BB962C8B-B14F-4D97-AF65-F5344CB8AC3E}">
        <p14:creationId xmlns:p14="http://schemas.microsoft.com/office/powerpoint/2010/main" val="35695813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553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예제 돌려보기 3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7718400" y="175068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3"/>
          <p:cNvSpPr/>
          <p:nvPr/>
        </p:nvSpPr>
        <p:spPr>
          <a:xfrm>
            <a:off x="2606760" y="384156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[1] $ r2 &amp;&amp; ros2 run image_tools cam2image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[2] $ r2 &amp;&amp; ros2 run rviz2 rviz2 이후 add by topic – image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[3] $ r2 &amp;&amp; ros2 topic ~~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[4] $ r2 &amp;&amp; ros2 node ~~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556" name="Picture 2"/>
          <p:cNvPicPr/>
          <p:nvPr/>
        </p:nvPicPr>
        <p:blipFill>
          <a:blip r:embed="rId3"/>
          <a:stretch/>
        </p:blipFill>
        <p:spPr>
          <a:xfrm>
            <a:off x="3904920" y="1456920"/>
            <a:ext cx="2233800" cy="1918440"/>
          </a:xfrm>
          <a:prstGeom prst="rect">
            <a:avLst/>
          </a:prstGeom>
          <a:ln>
            <a:noFill/>
          </a:ln>
        </p:spPr>
      </p:pic>
      <p:pic>
        <p:nvPicPr>
          <p:cNvPr id="557" name="Picture 6"/>
          <p:cNvPicPr/>
          <p:nvPr/>
        </p:nvPicPr>
        <p:blipFill>
          <a:blip r:embed="rId4"/>
          <a:stretch/>
        </p:blipFill>
        <p:spPr>
          <a:xfrm>
            <a:off x="6688440" y="1456920"/>
            <a:ext cx="1800360" cy="19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737360" y="382680"/>
            <a:ext cx="2910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Package information</a:t>
            </a:r>
            <a:endParaRPr lang="en-US" altLang="ko-KR" sz="3600" spc="-1" dirty="0"/>
          </a:p>
        </p:txBody>
      </p:sp>
      <p:sp>
        <p:nvSpPr>
          <p:cNvPr id="90" name="CustomShape 2"/>
          <p:cNvSpPr/>
          <p:nvPr/>
        </p:nvSpPr>
        <p:spPr>
          <a:xfrm>
            <a:off x="494640" y="1082817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pc="-1" dirty="0">
              <a:solidFill>
                <a:srgbClr val="000000"/>
              </a:solidFill>
              <a:latin typeface="맑은 고딕"/>
            </a:endParaRP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trike="noStrike" spc="-1" dirty="0">
              <a:solidFill>
                <a:srgbClr val="000000"/>
              </a:solidFill>
              <a:latin typeface="맑은 고딕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BBC9954-70DE-42F6-BA8B-551181EAA649}"/>
              </a:ext>
            </a:extLst>
          </p:cNvPr>
          <p:cNvSpPr/>
          <p:nvPr/>
        </p:nvSpPr>
        <p:spPr>
          <a:xfrm>
            <a:off x="100786" y="143178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&lt;?xml version="1.0"?&gt;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&lt;package&gt;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&lt;name&gt;</a:t>
            </a:r>
            <a:r>
              <a:rPr lang="en-US" altLang="ko-KR" sz="1400" spc="-1" dirty="0" err="1"/>
              <a:t>foo_pkg</a:t>
            </a:r>
            <a:r>
              <a:rPr lang="en-US" altLang="ko-KR" sz="1400" spc="-1" dirty="0"/>
              <a:t>&lt;/name&gt;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&lt;version&gt;0.0.1&lt;/version&gt;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&lt;description&gt;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This is </a:t>
            </a:r>
            <a:r>
              <a:rPr lang="en-US" altLang="ko-KR" sz="1400" spc="-1" dirty="0" err="1"/>
              <a:t>AuTURBO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foo_pkg</a:t>
            </a:r>
            <a:r>
              <a:rPr lang="en-US" altLang="ko-KR" sz="1400" spc="-1" dirty="0"/>
              <a:t> for ROS1.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&lt;/description&gt;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&lt;maintainer email=“contact2auturbo@gmail.com"&gt;</a:t>
            </a:r>
            <a:r>
              <a:rPr lang="en-US" altLang="ko-KR" sz="1400" spc="-1" dirty="0" err="1"/>
              <a:t>AuTURBO</a:t>
            </a:r>
            <a:r>
              <a:rPr lang="en-US" altLang="ko-KR" sz="1400" spc="-1" dirty="0"/>
              <a:t>&lt;/maintainer&gt;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&lt;license&gt;Apache License 2.0&lt;/license&gt;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buildtool_depend</a:t>
            </a:r>
            <a:r>
              <a:rPr lang="en-US" altLang="ko-KR" sz="1400" spc="-1" dirty="0"/>
              <a:t>&gt;catkin&lt;/</a:t>
            </a:r>
            <a:r>
              <a:rPr lang="en-US" altLang="ko-KR" sz="1400" spc="-1" dirty="0" err="1"/>
              <a:t>buildtool_depend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genidlcpp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run_depend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run_depend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run_depend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genidlcpp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run_depend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run_depend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run_depend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&lt;/package&gt;</a:t>
            </a:r>
          </a:p>
        </p:txBody>
      </p:sp>
      <p:sp>
        <p:nvSpPr>
          <p:cNvPr id="377" name="Line 3">
            <a:extLst>
              <a:ext uri="{FF2B5EF4-FFF2-40B4-BE49-F238E27FC236}">
                <a16:creationId xmlns:a16="http://schemas.microsoft.com/office/drawing/2014/main" id="{739D4CC3-50A9-47D8-9685-2A7413C90363}"/>
              </a:ext>
            </a:extLst>
          </p:cNvPr>
          <p:cNvSpPr/>
          <p:nvPr/>
        </p:nvSpPr>
        <p:spPr>
          <a:xfrm>
            <a:off x="6297120" y="1491497"/>
            <a:ext cx="0" cy="5184184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D4A4DAB-4445-4073-BFDE-3DA8115FBD36}"/>
              </a:ext>
            </a:extLst>
          </p:cNvPr>
          <p:cNvSpPr/>
          <p:nvPr/>
        </p:nvSpPr>
        <p:spPr>
          <a:xfrm>
            <a:off x="6421703" y="1427150"/>
            <a:ext cx="5665277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&lt;?xml version="1.0"?&gt;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&lt;package format="2"&gt;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&lt;name&gt;</a:t>
            </a:r>
            <a:r>
              <a:rPr lang="en-US" altLang="ko-KR" sz="1400" spc="-1" dirty="0" err="1"/>
              <a:t>foo_pkg</a:t>
            </a:r>
            <a:r>
              <a:rPr lang="en-US" altLang="ko-KR" sz="1400" spc="-1" dirty="0"/>
              <a:t>&lt;/name&gt;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&lt;version&gt;0.0.1&lt;/version&gt;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&lt;description&gt;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This is </a:t>
            </a:r>
            <a:r>
              <a:rPr lang="en-US" altLang="ko-KR" sz="1400" spc="-1" dirty="0" err="1"/>
              <a:t>AuTURBO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foo_pkg</a:t>
            </a:r>
            <a:r>
              <a:rPr lang="en-US" altLang="ko-KR" sz="1400" spc="-1" dirty="0"/>
              <a:t> for ROS2.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&lt;/description&gt;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&lt;maintainer email=</a:t>
            </a:r>
            <a:r>
              <a:rPr lang="en-US" altLang="ko-KR" sz="1400" spc="-1" dirty="0">
                <a:hlinkClick r:id="rId3"/>
              </a:rPr>
              <a:t>contact2auturbo@gmail.com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AuTURBO</a:t>
            </a:r>
            <a:r>
              <a:rPr lang="en-US" altLang="ko-KR" sz="1400" spc="-1" dirty="0"/>
              <a:t>&lt;/maintainer&gt;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&lt;license&gt;Apache License 2.0&lt;/license&gt;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buildtool_depend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ament_cmake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buildtool_depend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rcutils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rmw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rmw_implementation_cmake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exec_depend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exec_depend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exec_depend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rcutils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exec_depend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exec_depend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rmw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exec_depend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</a:t>
            </a:r>
            <a:r>
              <a:rPr lang="en-US" altLang="ko-KR" sz="1400" spc="-1" dirty="0" err="1"/>
              <a:t>exec_depend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exec_depend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&lt;export&gt;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&lt;</a:t>
            </a:r>
            <a:r>
              <a:rPr lang="en-US" altLang="ko-KR" sz="1400" spc="-1" dirty="0" err="1"/>
              <a:t>build_type</a:t>
            </a:r>
            <a:r>
              <a:rPr lang="en-US" altLang="ko-KR" sz="1400" spc="-1" dirty="0"/>
              <a:t>&gt;</a:t>
            </a:r>
            <a:r>
              <a:rPr lang="en-US" altLang="ko-KR" sz="1400" spc="-1" dirty="0" err="1"/>
              <a:t>ament_cmake</a:t>
            </a:r>
            <a:r>
              <a:rPr lang="en-US" altLang="ko-KR" sz="1400" spc="-1" dirty="0"/>
              <a:t>&lt;/</a:t>
            </a:r>
            <a:r>
              <a:rPr lang="en-US" altLang="ko-KR" sz="1400" spc="-1" dirty="0" err="1"/>
              <a:t>build_type</a:t>
            </a:r>
            <a:r>
              <a:rPr lang="en-US" altLang="ko-KR" sz="1400" spc="-1" dirty="0"/>
              <a:t>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&lt;/export&gt;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&lt;/package&gt;</a:t>
            </a:r>
          </a:p>
        </p:txBody>
      </p:sp>
      <p:sp>
        <p:nvSpPr>
          <p:cNvPr id="379" name="CustomShape 2">
            <a:extLst>
              <a:ext uri="{FF2B5EF4-FFF2-40B4-BE49-F238E27FC236}">
                <a16:creationId xmlns:a16="http://schemas.microsoft.com/office/drawing/2014/main" id="{9592199E-F071-4C01-B92E-5332F4D0D224}"/>
              </a:ext>
            </a:extLst>
          </p:cNvPr>
          <p:cNvSpPr/>
          <p:nvPr/>
        </p:nvSpPr>
        <p:spPr>
          <a:xfrm>
            <a:off x="6397455" y="1078184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</a:p>
        </p:txBody>
      </p:sp>
    </p:spTree>
    <p:extLst>
      <p:ext uri="{BB962C8B-B14F-4D97-AF65-F5344CB8AC3E}">
        <p14:creationId xmlns:p14="http://schemas.microsoft.com/office/powerpoint/2010/main" val="13446874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737360" y="382680"/>
            <a:ext cx="2910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 Node – Sender side</a:t>
            </a:r>
            <a:endParaRPr lang="en-US" altLang="ko-KR" sz="3600" spc="-1" dirty="0"/>
          </a:p>
        </p:txBody>
      </p:sp>
      <p:sp>
        <p:nvSpPr>
          <p:cNvPr id="90" name="CustomShape 2"/>
          <p:cNvSpPr/>
          <p:nvPr/>
        </p:nvSpPr>
        <p:spPr>
          <a:xfrm>
            <a:off x="494640" y="1082817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pc="-1" dirty="0">
              <a:solidFill>
                <a:srgbClr val="000000"/>
              </a:solidFill>
              <a:latin typeface="맑은 고딕"/>
            </a:endParaRP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trike="noStrike" spc="-1" dirty="0">
              <a:solidFill>
                <a:srgbClr val="000000"/>
              </a:solidFill>
              <a:latin typeface="맑은 고딕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BBC9954-70DE-42F6-BA8B-551181EAA649}"/>
              </a:ext>
            </a:extLst>
          </p:cNvPr>
          <p:cNvSpPr/>
          <p:nvPr/>
        </p:nvSpPr>
        <p:spPr>
          <a:xfrm>
            <a:off x="100786" y="143178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cmake_minimum_required</a:t>
            </a:r>
            <a:r>
              <a:rPr lang="en-US" altLang="ko-KR" sz="1400" spc="-1" dirty="0"/>
              <a:t>(VERSION 2.8.3)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project(</a:t>
            </a:r>
            <a:r>
              <a:rPr lang="en-US" altLang="ko-KR" sz="1400" spc="-1" dirty="0" err="1"/>
              <a:t>foo_pkg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(catkin REQUIRED COMPONENTS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trike="sngStrike" spc="-1" dirty="0" err="1"/>
              <a:t>include_directories</a:t>
            </a:r>
            <a:r>
              <a:rPr lang="en-US" altLang="ko-KR" sz="1400" strike="sngStrike" spc="-1" dirty="0"/>
              <a:t>(include ${</a:t>
            </a:r>
            <a:r>
              <a:rPr lang="en-US" altLang="ko-KR" sz="1400" strike="sngStrike" spc="-1" dirty="0" err="1"/>
              <a:t>catkin_INCLUDE_DIRS</a:t>
            </a:r>
            <a:r>
              <a:rPr lang="en-US" altLang="ko-KR" sz="1400" strike="sngStrike" spc="-1" dirty="0"/>
              <a:t>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trike="sngStrike" spc="-1" dirty="0" err="1"/>
              <a:t>link_directories</a:t>
            </a:r>
            <a:r>
              <a:rPr lang="en-US" altLang="ko-KR" sz="1400" strike="sngStrike" spc="-1" dirty="0"/>
              <a:t>(${</a:t>
            </a:r>
            <a:r>
              <a:rPr lang="en-US" altLang="ko-KR" sz="1400" strike="sngStrike" spc="-1" dirty="0" err="1"/>
              <a:t>catkin_LIBRARY_DIRS</a:t>
            </a:r>
            <a:r>
              <a:rPr lang="en-US" altLang="ko-KR" sz="1400" strike="sngStrike" spc="-1" dirty="0"/>
              <a:t>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add_message_files</a:t>
            </a:r>
            <a:r>
              <a:rPr lang="en-US" altLang="ko-KR" sz="1400" spc="-1" dirty="0"/>
              <a:t>(DIRECTORY msg FILES baz.msg)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generate_messages</a:t>
            </a:r>
            <a:r>
              <a:rPr lang="en-US" altLang="ko-KR" sz="1400" spc="-1" dirty="0"/>
              <a:t>(DEPENDENCIES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catkin_package</a:t>
            </a:r>
            <a:r>
              <a:rPr lang="en-US" altLang="ko-KR" sz="1400" spc="-1" dirty="0"/>
              <a:t>(CATKIN_DEPENDS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add_executable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src</a:t>
            </a:r>
            <a:r>
              <a:rPr lang="en-US" altLang="ko-KR" sz="1400" spc="-1" dirty="0"/>
              <a:t>/bar.cpp)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add_dependencies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foo_pkg_gencpp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install(DIRECTORY images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DESTINATION ${CATKIN_PACKAGE_SHARE_DESTINATION}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FILES_MATCHING PATTERN "*.</a:t>
            </a:r>
            <a:r>
              <a:rPr lang="en-US" altLang="ko-KR" sz="1400" spc="-1" dirty="0" err="1"/>
              <a:t>png</a:t>
            </a:r>
            <a:r>
              <a:rPr lang="en-US" altLang="ko-KR" sz="1400" spc="-1" dirty="0"/>
              <a:t>" PATTERN "*.</a:t>
            </a:r>
            <a:r>
              <a:rPr lang="en-US" altLang="ko-KR" sz="1400" spc="-1" dirty="0" err="1"/>
              <a:t>svg</a:t>
            </a:r>
            <a:r>
              <a:rPr lang="en-US" altLang="ko-KR" sz="1400" spc="-1" dirty="0"/>
              <a:t>")</a:t>
            </a:r>
          </a:p>
        </p:txBody>
      </p:sp>
      <p:sp>
        <p:nvSpPr>
          <p:cNvPr id="377" name="Line 3">
            <a:extLst>
              <a:ext uri="{FF2B5EF4-FFF2-40B4-BE49-F238E27FC236}">
                <a16:creationId xmlns:a16="http://schemas.microsoft.com/office/drawing/2014/main" id="{739D4CC3-50A9-47D8-9685-2A7413C90363}"/>
              </a:ext>
            </a:extLst>
          </p:cNvPr>
          <p:cNvSpPr/>
          <p:nvPr/>
        </p:nvSpPr>
        <p:spPr>
          <a:xfrm>
            <a:off x="6297120" y="1491497"/>
            <a:ext cx="0" cy="5184184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D4A4DAB-4445-4073-BFDE-3DA8115FBD36}"/>
              </a:ext>
            </a:extLst>
          </p:cNvPr>
          <p:cNvSpPr/>
          <p:nvPr/>
        </p:nvSpPr>
        <p:spPr>
          <a:xfrm>
            <a:off x="6421703" y="1427150"/>
            <a:ext cx="5665277" cy="1754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…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#include "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/rclcpp.hpp"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#include "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/msg/string.hpp"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using namespace std::</a:t>
            </a:r>
            <a:r>
              <a:rPr lang="en-US" altLang="ko-KR" sz="1400" spc="-1" dirty="0" err="1"/>
              <a:t>chrono_literals</a:t>
            </a:r>
            <a:r>
              <a:rPr lang="en-US" altLang="ko-KR" sz="1400" spc="-1" dirty="0"/>
              <a:t>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class Talker : public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::Node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{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public: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explicit Talker(const std::string &amp; </a:t>
            </a:r>
            <a:r>
              <a:rPr lang="en-US" altLang="ko-KR" sz="1400" spc="-1" dirty="0" err="1"/>
              <a:t>topic_name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: Node("talker")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{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msg_ = std::</a:t>
            </a:r>
            <a:r>
              <a:rPr lang="en-US" altLang="ko-KR" sz="1400" spc="-1" dirty="0" err="1"/>
              <a:t>make_shared</a:t>
            </a:r>
            <a:r>
              <a:rPr lang="en-US" altLang="ko-KR" sz="1400" spc="-1" dirty="0"/>
              <a:t>&lt;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::msg::String&gt;();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// Create a function for when messages are to be sent.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auto </a:t>
            </a:r>
            <a:r>
              <a:rPr lang="en-US" altLang="ko-KR" sz="1400" spc="-1" dirty="0" err="1"/>
              <a:t>publish_message</a:t>
            </a:r>
            <a:r>
              <a:rPr lang="en-US" altLang="ko-KR" sz="1400" spc="-1" dirty="0"/>
              <a:t> =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  [this]() -&gt; void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  {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    msg_-&gt;data = "Hello World: " + std::</a:t>
            </a:r>
            <a:r>
              <a:rPr lang="en-US" altLang="ko-KR" sz="1400" spc="-1" dirty="0" err="1"/>
              <a:t>to_string</a:t>
            </a:r>
            <a:r>
              <a:rPr lang="en-US" altLang="ko-KR" sz="1400" spc="-1" dirty="0"/>
              <a:t>(count_++);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    RCLCPP_INFO(this-&gt;</a:t>
            </a:r>
            <a:r>
              <a:rPr lang="en-US" altLang="ko-KR" sz="1400" spc="-1" dirty="0" err="1"/>
              <a:t>get_logger</a:t>
            </a:r>
            <a:r>
              <a:rPr lang="en-US" altLang="ko-KR" sz="1400" spc="-1" dirty="0"/>
              <a:t>(), "Publishing: '%s'", msg_-&gt;</a:t>
            </a:r>
            <a:r>
              <a:rPr lang="en-US" altLang="ko-KR" sz="1400" spc="-1" dirty="0" err="1"/>
              <a:t>data.c_str</a:t>
            </a:r>
            <a:r>
              <a:rPr lang="en-US" altLang="ko-KR" sz="1400" spc="-1" dirty="0"/>
              <a:t>());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    // Put the message into a queue to be processed by the middleware.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    // This call is non-blocking.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    pub_-&gt;publish(msg_);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  };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// Create a publisher with a custom Quality of Service profile.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</a:t>
            </a:r>
            <a:r>
              <a:rPr lang="en-US" altLang="ko-KR" sz="1400" spc="-1" dirty="0" err="1"/>
              <a:t>rmw_qos_profile_t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custom_qos_profile</a:t>
            </a:r>
            <a:r>
              <a:rPr lang="en-US" altLang="ko-KR" sz="1400" spc="-1" dirty="0"/>
              <a:t> = </a:t>
            </a:r>
            <a:r>
              <a:rPr lang="en-US" altLang="ko-KR" sz="1400" spc="-1" dirty="0" err="1"/>
              <a:t>rmw_qos_profile_default</a:t>
            </a:r>
            <a:r>
              <a:rPr lang="en-US" altLang="ko-KR" sz="1400" spc="-1" dirty="0"/>
              <a:t>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</a:t>
            </a:r>
            <a:r>
              <a:rPr lang="en-US" altLang="ko-KR" sz="1400" spc="-1" dirty="0" err="1"/>
              <a:t>custom_qos_profile.depth</a:t>
            </a:r>
            <a:r>
              <a:rPr lang="en-US" altLang="ko-KR" sz="1400" spc="-1" dirty="0"/>
              <a:t> = 7;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pub_ = this-&gt;</a:t>
            </a:r>
            <a:r>
              <a:rPr lang="en-US" altLang="ko-KR" sz="1400" spc="-1" dirty="0" err="1"/>
              <a:t>create_publisher</a:t>
            </a:r>
            <a:r>
              <a:rPr lang="en-US" altLang="ko-KR" sz="1400" spc="-1" dirty="0"/>
              <a:t>&lt;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::msg::String&gt;(</a:t>
            </a:r>
            <a:r>
              <a:rPr lang="en-US" altLang="ko-KR" sz="1400" spc="-1" dirty="0" err="1"/>
              <a:t>topic_name</a:t>
            </a:r>
            <a:r>
              <a:rPr lang="en-US" altLang="ko-KR" sz="1400" spc="-1" dirty="0"/>
              <a:t>, </a:t>
            </a:r>
            <a:r>
              <a:rPr lang="en-US" altLang="ko-KR" sz="1400" spc="-1" dirty="0" err="1"/>
              <a:t>custom_qos_profile</a:t>
            </a:r>
            <a:r>
              <a:rPr lang="en-US" altLang="ko-KR" sz="1400" spc="-1" dirty="0"/>
              <a:t>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// Use a timer to schedule periodic message publishing.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timer_ = this-&gt;</a:t>
            </a:r>
            <a:r>
              <a:rPr lang="en-US" altLang="ko-KR" sz="1400" spc="-1" dirty="0" err="1"/>
              <a:t>create_wall_timer</a:t>
            </a:r>
            <a:r>
              <a:rPr lang="en-US" altLang="ko-KR" sz="1400" spc="-1" dirty="0"/>
              <a:t>(1s, </a:t>
            </a:r>
            <a:r>
              <a:rPr lang="en-US" altLang="ko-KR" sz="1400" spc="-1" dirty="0" err="1"/>
              <a:t>publish_message</a:t>
            </a:r>
            <a:r>
              <a:rPr lang="en-US" altLang="ko-KR" sz="1400" spc="-1" dirty="0"/>
              <a:t>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}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private: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size_t</a:t>
            </a:r>
            <a:r>
              <a:rPr lang="en-US" altLang="ko-KR" sz="1400" spc="-1" dirty="0"/>
              <a:t> count_ = 1;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std::</a:t>
            </a:r>
            <a:r>
              <a:rPr lang="en-US" altLang="ko-KR" sz="1400" spc="-1" dirty="0" err="1"/>
              <a:t>shared_ptr</a:t>
            </a:r>
            <a:r>
              <a:rPr lang="en-US" altLang="ko-KR" sz="1400" spc="-1" dirty="0"/>
              <a:t>&lt;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::msg::String&gt; msg_;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::Publisher&lt;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::msg::String&gt;::</a:t>
            </a:r>
            <a:r>
              <a:rPr lang="en-US" altLang="ko-KR" sz="1400" spc="-1" dirty="0" err="1"/>
              <a:t>SharedPtr</a:t>
            </a:r>
            <a:r>
              <a:rPr lang="en-US" altLang="ko-KR" sz="1400" spc="-1" dirty="0"/>
              <a:t> pub_;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::</a:t>
            </a:r>
            <a:r>
              <a:rPr lang="en-US" altLang="ko-KR" sz="1400" spc="-1" dirty="0" err="1"/>
              <a:t>TimerBase</a:t>
            </a:r>
            <a:r>
              <a:rPr lang="en-US" altLang="ko-KR" sz="1400" spc="-1" dirty="0"/>
              <a:t>::</a:t>
            </a:r>
            <a:r>
              <a:rPr lang="en-US" altLang="ko-KR" sz="1400" spc="-1" dirty="0" err="1"/>
              <a:t>SharedPtr</a:t>
            </a:r>
            <a:r>
              <a:rPr lang="en-US" altLang="ko-KR" sz="1400" spc="-1" dirty="0"/>
              <a:t> timer_;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};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int main(int </a:t>
            </a:r>
            <a:r>
              <a:rPr lang="en-US" altLang="ko-KR" sz="1400" spc="-1" dirty="0" err="1"/>
              <a:t>argc</a:t>
            </a:r>
            <a:r>
              <a:rPr lang="en-US" altLang="ko-KR" sz="1400" spc="-1" dirty="0"/>
              <a:t>, char * </a:t>
            </a:r>
            <a:r>
              <a:rPr lang="en-US" altLang="ko-KR" sz="1400" spc="-1" dirty="0" err="1"/>
              <a:t>argv</a:t>
            </a:r>
            <a:r>
              <a:rPr lang="en-US" altLang="ko-KR" sz="1400" spc="-1" dirty="0"/>
              <a:t>[])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{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Force flush of the </a:t>
            </a:r>
            <a:r>
              <a:rPr lang="en-US" altLang="ko-KR" sz="1400" spc="-1" dirty="0" err="1"/>
              <a:t>stdout</a:t>
            </a:r>
            <a:r>
              <a:rPr lang="en-US" altLang="ko-KR" sz="1400" spc="-1" dirty="0"/>
              <a:t> buffer.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This ensures a correct sync of all prints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even when executed simultaneously within the launch file.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setvbuf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stdout</a:t>
            </a:r>
            <a:r>
              <a:rPr lang="en-US" altLang="ko-KR" sz="1400" spc="-1" dirty="0"/>
              <a:t>, NULL, _IONBF, BUFSIZ);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if (</a:t>
            </a:r>
            <a:r>
              <a:rPr lang="en-US" altLang="ko-KR" sz="1400" spc="-1" dirty="0" err="1"/>
              <a:t>rcutils_cli_option_exist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argv</a:t>
            </a:r>
            <a:r>
              <a:rPr lang="en-US" altLang="ko-KR" sz="1400" spc="-1" dirty="0"/>
              <a:t>, </a:t>
            </a:r>
            <a:r>
              <a:rPr lang="en-US" altLang="ko-KR" sz="1400" spc="-1" dirty="0" err="1"/>
              <a:t>argv</a:t>
            </a:r>
            <a:r>
              <a:rPr lang="en-US" altLang="ko-KR" sz="1400" spc="-1" dirty="0"/>
              <a:t> + </a:t>
            </a:r>
            <a:r>
              <a:rPr lang="en-US" altLang="ko-KR" sz="1400" spc="-1" dirty="0" err="1"/>
              <a:t>argc</a:t>
            </a:r>
            <a:r>
              <a:rPr lang="en-US" altLang="ko-KR" sz="1400" spc="-1" dirty="0"/>
              <a:t>, "-h")) {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</a:t>
            </a:r>
            <a:r>
              <a:rPr lang="en-US" altLang="ko-KR" sz="1400" spc="-1" dirty="0" err="1"/>
              <a:t>print_usage</a:t>
            </a:r>
            <a:r>
              <a:rPr lang="en-US" altLang="ko-KR" sz="1400" spc="-1" dirty="0"/>
              <a:t>();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return 0;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}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Initialize any global resources needed by the middleware and the client library.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You must call this before using any other part of the ROS system.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This should be called once per process.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::</a:t>
            </a:r>
            <a:r>
              <a:rPr lang="en-US" altLang="ko-KR" sz="1400" spc="-1" dirty="0" err="1"/>
              <a:t>init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argc</a:t>
            </a:r>
            <a:r>
              <a:rPr lang="en-US" altLang="ko-KR" sz="1400" spc="-1" dirty="0"/>
              <a:t>, </a:t>
            </a:r>
            <a:r>
              <a:rPr lang="en-US" altLang="ko-KR" sz="1400" spc="-1" dirty="0" err="1"/>
              <a:t>argv</a:t>
            </a:r>
            <a:r>
              <a:rPr lang="en-US" altLang="ko-KR" sz="1400" spc="-1" dirty="0"/>
              <a:t>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Parse the command line options.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auto topic = std::string("chatter");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char * </a:t>
            </a:r>
            <a:r>
              <a:rPr lang="en-US" altLang="ko-KR" sz="1400" spc="-1" dirty="0" err="1"/>
              <a:t>cli_option</a:t>
            </a:r>
            <a:r>
              <a:rPr lang="en-US" altLang="ko-KR" sz="1400" spc="-1" dirty="0"/>
              <a:t> = </a:t>
            </a:r>
            <a:r>
              <a:rPr lang="en-US" altLang="ko-KR" sz="1400" spc="-1" dirty="0" err="1"/>
              <a:t>rcutils_cli_get_option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argv</a:t>
            </a:r>
            <a:r>
              <a:rPr lang="en-US" altLang="ko-KR" sz="1400" spc="-1" dirty="0"/>
              <a:t>, </a:t>
            </a:r>
            <a:r>
              <a:rPr lang="en-US" altLang="ko-KR" sz="1400" spc="-1" dirty="0" err="1"/>
              <a:t>argv</a:t>
            </a:r>
            <a:r>
              <a:rPr lang="en-US" altLang="ko-KR" sz="1400" spc="-1" dirty="0"/>
              <a:t> + </a:t>
            </a:r>
            <a:r>
              <a:rPr lang="en-US" altLang="ko-KR" sz="1400" spc="-1" dirty="0" err="1"/>
              <a:t>argc</a:t>
            </a:r>
            <a:r>
              <a:rPr lang="en-US" altLang="ko-KR" sz="1400" spc="-1" dirty="0"/>
              <a:t>, "-t");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if (</a:t>
            </a:r>
            <a:r>
              <a:rPr lang="en-US" altLang="ko-KR" sz="1400" spc="-1" dirty="0" err="1"/>
              <a:t>nullptr</a:t>
            </a:r>
            <a:r>
              <a:rPr lang="en-US" altLang="ko-KR" sz="1400" spc="-1" dirty="0"/>
              <a:t> != </a:t>
            </a:r>
            <a:r>
              <a:rPr lang="en-US" altLang="ko-KR" sz="1400" spc="-1" dirty="0" err="1"/>
              <a:t>cli_option</a:t>
            </a:r>
            <a:r>
              <a:rPr lang="en-US" altLang="ko-KR" sz="1400" spc="-1" dirty="0"/>
              <a:t>) {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  topic = std::string(</a:t>
            </a:r>
            <a:r>
              <a:rPr lang="en-US" altLang="ko-KR" sz="1400" spc="-1" dirty="0" err="1"/>
              <a:t>cli_option</a:t>
            </a:r>
            <a:r>
              <a:rPr lang="en-US" altLang="ko-KR" sz="1400" spc="-1" dirty="0"/>
              <a:t>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}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Create a node.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auto node = std::</a:t>
            </a:r>
            <a:r>
              <a:rPr lang="en-US" altLang="ko-KR" sz="1400" spc="-1" dirty="0" err="1"/>
              <a:t>make_shared</a:t>
            </a:r>
            <a:r>
              <a:rPr lang="en-US" altLang="ko-KR" sz="1400" spc="-1" dirty="0"/>
              <a:t>&lt;Talker&gt;(topic);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spin will block until work comes in, execute work as it becomes available, and keep blocking.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// It will only be interrupted by Ctrl-C.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::spin(node);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::shutdown();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return 0;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}</a:t>
            </a:r>
          </a:p>
        </p:txBody>
      </p:sp>
      <p:sp>
        <p:nvSpPr>
          <p:cNvPr id="379" name="CustomShape 2">
            <a:extLst>
              <a:ext uri="{FF2B5EF4-FFF2-40B4-BE49-F238E27FC236}">
                <a16:creationId xmlns:a16="http://schemas.microsoft.com/office/drawing/2014/main" id="{9592199E-F071-4C01-B92E-5332F4D0D224}"/>
              </a:ext>
            </a:extLst>
          </p:cNvPr>
          <p:cNvSpPr/>
          <p:nvPr/>
        </p:nvSpPr>
        <p:spPr>
          <a:xfrm>
            <a:off x="6397455" y="1078184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</a:p>
        </p:txBody>
      </p:sp>
    </p:spTree>
    <p:extLst>
      <p:ext uri="{BB962C8B-B14F-4D97-AF65-F5344CB8AC3E}">
        <p14:creationId xmlns:p14="http://schemas.microsoft.com/office/powerpoint/2010/main" val="2472329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737360" y="382680"/>
            <a:ext cx="2910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 Node – Receiver side</a:t>
            </a:r>
            <a:endParaRPr lang="en-US" altLang="ko-KR" sz="3600" spc="-1" dirty="0"/>
          </a:p>
        </p:txBody>
      </p:sp>
      <p:sp>
        <p:nvSpPr>
          <p:cNvPr id="90" name="CustomShape 2"/>
          <p:cNvSpPr/>
          <p:nvPr/>
        </p:nvSpPr>
        <p:spPr>
          <a:xfrm>
            <a:off x="494640" y="1082817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pc="-1" dirty="0">
              <a:solidFill>
                <a:srgbClr val="000000"/>
              </a:solidFill>
              <a:latin typeface="맑은 고딕"/>
            </a:endParaRP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trike="noStrike" spc="-1" dirty="0">
              <a:solidFill>
                <a:srgbClr val="000000"/>
              </a:solidFill>
              <a:latin typeface="맑은 고딕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BBC9954-70DE-42F6-BA8B-551181EAA649}"/>
              </a:ext>
            </a:extLst>
          </p:cNvPr>
          <p:cNvSpPr/>
          <p:nvPr/>
        </p:nvSpPr>
        <p:spPr>
          <a:xfrm>
            <a:off x="100786" y="143178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cmake_minimum_required</a:t>
            </a:r>
            <a:r>
              <a:rPr lang="en-US" altLang="ko-KR" sz="1400" spc="-1" dirty="0"/>
              <a:t>(VERSION 2.8.3)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project(</a:t>
            </a:r>
            <a:r>
              <a:rPr lang="en-US" altLang="ko-KR" sz="1400" spc="-1" dirty="0" err="1"/>
              <a:t>foo_pkg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(catkin REQUIRED COMPONENTS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trike="sngStrike" spc="-1" dirty="0" err="1"/>
              <a:t>include_directories</a:t>
            </a:r>
            <a:r>
              <a:rPr lang="en-US" altLang="ko-KR" sz="1400" strike="sngStrike" spc="-1" dirty="0"/>
              <a:t>(include ${</a:t>
            </a:r>
            <a:r>
              <a:rPr lang="en-US" altLang="ko-KR" sz="1400" strike="sngStrike" spc="-1" dirty="0" err="1"/>
              <a:t>catkin_INCLUDE_DIRS</a:t>
            </a:r>
            <a:r>
              <a:rPr lang="en-US" altLang="ko-KR" sz="1400" strike="sngStrike" spc="-1" dirty="0"/>
              <a:t>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trike="sngStrike" spc="-1" dirty="0" err="1"/>
              <a:t>link_directories</a:t>
            </a:r>
            <a:r>
              <a:rPr lang="en-US" altLang="ko-KR" sz="1400" strike="sngStrike" spc="-1" dirty="0"/>
              <a:t>(${</a:t>
            </a:r>
            <a:r>
              <a:rPr lang="en-US" altLang="ko-KR" sz="1400" strike="sngStrike" spc="-1" dirty="0" err="1"/>
              <a:t>catkin_LIBRARY_DIRS</a:t>
            </a:r>
            <a:r>
              <a:rPr lang="en-US" altLang="ko-KR" sz="1400" strike="sngStrike" spc="-1" dirty="0"/>
              <a:t>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add_message_files</a:t>
            </a:r>
            <a:r>
              <a:rPr lang="en-US" altLang="ko-KR" sz="1400" spc="-1" dirty="0"/>
              <a:t>(DIRECTORY msg FILES baz.msg)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generate_messages</a:t>
            </a:r>
            <a:r>
              <a:rPr lang="en-US" altLang="ko-KR" sz="1400" spc="-1" dirty="0"/>
              <a:t>(DEPENDENCIES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catkin_package</a:t>
            </a:r>
            <a:r>
              <a:rPr lang="en-US" altLang="ko-KR" sz="1400" spc="-1" dirty="0"/>
              <a:t>(CATKIN_DEPENDS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add_executable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src</a:t>
            </a:r>
            <a:r>
              <a:rPr lang="en-US" altLang="ko-KR" sz="1400" spc="-1" dirty="0"/>
              <a:t>/bar.cpp)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add_dependencies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foo_pkg_gencpp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install(DIRECTORY images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DESTINATION ${CATKIN_PACKAGE_SHARE_DESTINATION}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FILES_MATCHING PATTERN "*.</a:t>
            </a:r>
            <a:r>
              <a:rPr lang="en-US" altLang="ko-KR" sz="1400" spc="-1" dirty="0" err="1"/>
              <a:t>png</a:t>
            </a:r>
            <a:r>
              <a:rPr lang="en-US" altLang="ko-KR" sz="1400" spc="-1" dirty="0"/>
              <a:t>" PATTERN "*.</a:t>
            </a:r>
            <a:r>
              <a:rPr lang="en-US" altLang="ko-KR" sz="1400" spc="-1" dirty="0" err="1"/>
              <a:t>svg</a:t>
            </a:r>
            <a:r>
              <a:rPr lang="en-US" altLang="ko-KR" sz="1400" spc="-1" dirty="0"/>
              <a:t>")</a:t>
            </a:r>
          </a:p>
        </p:txBody>
      </p:sp>
      <p:sp>
        <p:nvSpPr>
          <p:cNvPr id="377" name="Line 3">
            <a:extLst>
              <a:ext uri="{FF2B5EF4-FFF2-40B4-BE49-F238E27FC236}">
                <a16:creationId xmlns:a16="http://schemas.microsoft.com/office/drawing/2014/main" id="{739D4CC3-50A9-47D8-9685-2A7413C90363}"/>
              </a:ext>
            </a:extLst>
          </p:cNvPr>
          <p:cNvSpPr/>
          <p:nvPr/>
        </p:nvSpPr>
        <p:spPr>
          <a:xfrm>
            <a:off x="6297120" y="1491497"/>
            <a:ext cx="0" cy="5184184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D4A4DAB-4445-4073-BFDE-3DA8115FBD36}"/>
              </a:ext>
            </a:extLst>
          </p:cNvPr>
          <p:cNvSpPr/>
          <p:nvPr/>
        </p:nvSpPr>
        <p:spPr>
          <a:xfrm>
            <a:off x="6421703" y="1427150"/>
            <a:ext cx="566527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cmake_minimum_required</a:t>
            </a:r>
            <a:r>
              <a:rPr lang="en-US" altLang="ko-KR" sz="1400" spc="-1" dirty="0"/>
              <a:t>(VERSION 3.5)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project(</a:t>
            </a:r>
            <a:r>
              <a:rPr lang="en-US" altLang="ko-KR" sz="1400" spc="-1" dirty="0" err="1"/>
              <a:t>demo_nodes_cpp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if(NOT CMAKE_CXX_STANDARD)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set(CMAKE_CXX_STANDARD 14)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endif()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if(CMAKE_COMPILER_IS_GNUCXX OR CMAKE_CXX_COMPILER_ID MATCHES "Clang")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add_compile_options</a:t>
            </a:r>
            <a:r>
              <a:rPr lang="en-US" altLang="ko-KR" sz="1400" spc="-1" dirty="0"/>
              <a:t>(-Wall -</a:t>
            </a:r>
            <a:r>
              <a:rPr lang="en-US" altLang="ko-KR" sz="1400" spc="-1" dirty="0" err="1"/>
              <a:t>Wextra</a:t>
            </a:r>
            <a:r>
              <a:rPr lang="en-US" altLang="ko-KR" sz="1400" spc="-1" dirty="0"/>
              <a:t> -</a:t>
            </a:r>
            <a:r>
              <a:rPr lang="en-US" altLang="ko-KR" sz="1400" spc="-1" dirty="0" err="1"/>
              <a:t>Wpedantic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endif()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ament_cmake</a:t>
            </a:r>
            <a:r>
              <a:rPr lang="en-US" altLang="ko-KR" sz="1400" spc="-1" dirty="0"/>
              <a:t> REQUIRED) 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 REQUIRED)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rcutils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rmw</a:t>
            </a:r>
            <a:r>
              <a:rPr lang="en-US" altLang="ko-KR" sz="1400" spc="-1" dirty="0"/>
              <a:t> REQUIRED)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REQUIRED)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add_executable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src</a:t>
            </a:r>
            <a:r>
              <a:rPr lang="en-US" altLang="ko-KR" sz="1400" spc="-1" dirty="0"/>
              <a:t>/bar.cpp)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ament_target_dependencies</a:t>
            </a:r>
            <a:r>
              <a:rPr lang="en-US" altLang="ko-KR" sz="1400" spc="-1" dirty="0"/>
              <a:t>(bar “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" "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" “</a:t>
            </a:r>
            <a:r>
              <a:rPr lang="en-US" altLang="ko-KR" sz="1400" spc="-1" dirty="0" err="1"/>
              <a:t>rcutils</a:t>
            </a:r>
            <a:r>
              <a:rPr lang="en-US" altLang="ko-KR" sz="1400" spc="-1" dirty="0"/>
              <a:t>")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install(TARGETS ${target} DESTINATION lib/${PROJECT_NAME})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ament_package</a:t>
            </a:r>
            <a:r>
              <a:rPr lang="en-US" altLang="ko-KR" sz="1400" spc="-1" dirty="0"/>
              <a:t>()</a:t>
            </a:r>
          </a:p>
        </p:txBody>
      </p:sp>
      <p:sp>
        <p:nvSpPr>
          <p:cNvPr id="379" name="CustomShape 2">
            <a:extLst>
              <a:ext uri="{FF2B5EF4-FFF2-40B4-BE49-F238E27FC236}">
                <a16:creationId xmlns:a16="http://schemas.microsoft.com/office/drawing/2014/main" id="{9592199E-F071-4C01-B92E-5332F4D0D224}"/>
              </a:ext>
            </a:extLst>
          </p:cNvPr>
          <p:cNvSpPr/>
          <p:nvPr/>
        </p:nvSpPr>
        <p:spPr>
          <a:xfrm>
            <a:off x="6397455" y="1078184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</a:p>
        </p:txBody>
      </p:sp>
    </p:spTree>
    <p:extLst>
      <p:ext uri="{BB962C8B-B14F-4D97-AF65-F5344CB8AC3E}">
        <p14:creationId xmlns:p14="http://schemas.microsoft.com/office/powerpoint/2010/main" val="39773674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737360" y="382680"/>
            <a:ext cx="2910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 Message</a:t>
            </a:r>
            <a:endParaRPr lang="en-US" altLang="ko-KR" sz="3600" spc="-1" dirty="0"/>
          </a:p>
        </p:txBody>
      </p:sp>
      <p:sp>
        <p:nvSpPr>
          <p:cNvPr id="90" name="CustomShape 2"/>
          <p:cNvSpPr/>
          <p:nvPr/>
        </p:nvSpPr>
        <p:spPr>
          <a:xfrm>
            <a:off x="494640" y="1082817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ROS1</a:t>
            </a: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pc="-1" dirty="0">
              <a:solidFill>
                <a:srgbClr val="000000"/>
              </a:solidFill>
              <a:latin typeface="맑은 고딕"/>
            </a:endParaRP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altLang="ko-KR" sz="2000" b="1" strike="noStrike" spc="-1" dirty="0">
              <a:solidFill>
                <a:srgbClr val="000000"/>
              </a:solidFill>
              <a:latin typeface="맑은 고딕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1" strike="noStrike" spc="-1" dirty="0">
              <a:latin typeface="Arial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BBC9954-70DE-42F6-BA8B-551181EAA649}"/>
              </a:ext>
            </a:extLst>
          </p:cNvPr>
          <p:cNvSpPr/>
          <p:nvPr/>
        </p:nvSpPr>
        <p:spPr>
          <a:xfrm>
            <a:off x="100786" y="1431783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cmake_minimum_required</a:t>
            </a:r>
            <a:r>
              <a:rPr lang="en-US" altLang="ko-KR" sz="1400" spc="-1" dirty="0"/>
              <a:t>(VERSION 2.8.3)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project(</a:t>
            </a:r>
            <a:r>
              <a:rPr lang="en-US" altLang="ko-KR" sz="1400" spc="-1" dirty="0" err="1"/>
              <a:t>foo_pkg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(catkin REQUIRED COMPONENTS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trike="sngStrike" spc="-1" dirty="0" err="1"/>
              <a:t>include_directories</a:t>
            </a:r>
            <a:r>
              <a:rPr lang="en-US" altLang="ko-KR" sz="1400" strike="sngStrike" spc="-1" dirty="0"/>
              <a:t>(include ${</a:t>
            </a:r>
            <a:r>
              <a:rPr lang="en-US" altLang="ko-KR" sz="1400" strike="sngStrike" spc="-1" dirty="0" err="1"/>
              <a:t>catkin_INCLUDE_DIRS</a:t>
            </a:r>
            <a:r>
              <a:rPr lang="en-US" altLang="ko-KR" sz="1400" strike="sngStrike" spc="-1" dirty="0"/>
              <a:t>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trike="sngStrike" spc="-1" dirty="0" err="1"/>
              <a:t>link_directories</a:t>
            </a:r>
            <a:r>
              <a:rPr lang="en-US" altLang="ko-KR" sz="1400" strike="sngStrike" spc="-1" dirty="0"/>
              <a:t>(${</a:t>
            </a:r>
            <a:r>
              <a:rPr lang="en-US" altLang="ko-KR" sz="1400" strike="sngStrike" spc="-1" dirty="0" err="1"/>
              <a:t>catkin_LIBRARY_DIRS</a:t>
            </a:r>
            <a:r>
              <a:rPr lang="en-US" altLang="ko-KR" sz="1400" strike="sngStrike" spc="-1" dirty="0"/>
              <a:t>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add_message_files</a:t>
            </a:r>
            <a:r>
              <a:rPr lang="en-US" altLang="ko-KR" sz="1400" spc="-1" dirty="0"/>
              <a:t>(DIRECTORY msg FILES baz.msg)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generate_messages</a:t>
            </a:r>
            <a:r>
              <a:rPr lang="en-US" altLang="ko-KR" sz="1400" spc="-1" dirty="0"/>
              <a:t>(DEPENDENCIES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catkin_package</a:t>
            </a:r>
            <a:r>
              <a:rPr lang="en-US" altLang="ko-KR" sz="1400" spc="-1" dirty="0"/>
              <a:t>(CATKIN_DEPENDS 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add_executable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src</a:t>
            </a:r>
            <a:r>
              <a:rPr lang="en-US" altLang="ko-KR" sz="1400" spc="-1" dirty="0"/>
              <a:t>/bar.cpp)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add_dependencies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foo_pkg_gencpp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install(DIRECTORY images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DESTINATION ${CATKIN_PACKAGE_SHARE_DESTINATION}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FILES_MATCHING PATTERN "*.</a:t>
            </a:r>
            <a:r>
              <a:rPr lang="en-US" altLang="ko-KR" sz="1400" spc="-1" dirty="0" err="1"/>
              <a:t>png</a:t>
            </a:r>
            <a:r>
              <a:rPr lang="en-US" altLang="ko-KR" sz="1400" spc="-1" dirty="0"/>
              <a:t>" PATTERN "*.</a:t>
            </a:r>
            <a:r>
              <a:rPr lang="en-US" altLang="ko-KR" sz="1400" spc="-1" dirty="0" err="1"/>
              <a:t>svg</a:t>
            </a:r>
            <a:r>
              <a:rPr lang="en-US" altLang="ko-KR" sz="1400" spc="-1" dirty="0"/>
              <a:t>")</a:t>
            </a:r>
          </a:p>
        </p:txBody>
      </p:sp>
      <p:sp>
        <p:nvSpPr>
          <p:cNvPr id="377" name="Line 3">
            <a:extLst>
              <a:ext uri="{FF2B5EF4-FFF2-40B4-BE49-F238E27FC236}">
                <a16:creationId xmlns:a16="http://schemas.microsoft.com/office/drawing/2014/main" id="{739D4CC3-50A9-47D8-9685-2A7413C90363}"/>
              </a:ext>
            </a:extLst>
          </p:cNvPr>
          <p:cNvSpPr/>
          <p:nvPr/>
        </p:nvSpPr>
        <p:spPr>
          <a:xfrm>
            <a:off x="6297120" y="1491497"/>
            <a:ext cx="0" cy="5184184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D4A4DAB-4445-4073-BFDE-3DA8115FBD36}"/>
              </a:ext>
            </a:extLst>
          </p:cNvPr>
          <p:cNvSpPr/>
          <p:nvPr/>
        </p:nvSpPr>
        <p:spPr>
          <a:xfrm>
            <a:off x="6421703" y="1427150"/>
            <a:ext cx="566527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cmake_minimum_required</a:t>
            </a:r>
            <a:r>
              <a:rPr lang="en-US" altLang="ko-KR" sz="1400" spc="-1" dirty="0"/>
              <a:t>(VERSION 3.5)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project(</a:t>
            </a:r>
            <a:r>
              <a:rPr lang="en-US" altLang="ko-KR" sz="1400" spc="-1" dirty="0" err="1"/>
              <a:t>demo_nodes_cpp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if(NOT CMAKE_CXX_STANDARD)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set(CMAKE_CXX_STANDARD 14)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endif()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if(CMAKE_COMPILER_IS_GNUCXX OR CMAKE_CXX_COMPILER_ID MATCHES "Clang")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  </a:t>
            </a:r>
            <a:r>
              <a:rPr lang="en-US" altLang="ko-KR" sz="1400" spc="-1" dirty="0" err="1"/>
              <a:t>add_compile_options</a:t>
            </a:r>
            <a:r>
              <a:rPr lang="en-US" altLang="ko-KR" sz="1400" spc="-1" dirty="0"/>
              <a:t>(-Wall -</a:t>
            </a:r>
            <a:r>
              <a:rPr lang="en-US" altLang="ko-KR" sz="1400" spc="-1" dirty="0" err="1"/>
              <a:t>Wextra</a:t>
            </a:r>
            <a:r>
              <a:rPr lang="en-US" altLang="ko-KR" sz="1400" spc="-1" dirty="0"/>
              <a:t> -</a:t>
            </a:r>
            <a:r>
              <a:rPr lang="en-US" altLang="ko-KR" sz="1400" spc="-1" dirty="0" err="1"/>
              <a:t>Wpedantic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endif()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ament_cmake</a:t>
            </a:r>
            <a:r>
              <a:rPr lang="en-US" altLang="ko-KR" sz="1400" spc="-1" dirty="0"/>
              <a:t> REQUIRED) 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 REQUIRED)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rcutils</a:t>
            </a:r>
            <a:r>
              <a:rPr lang="en-US" altLang="ko-KR" sz="1400" spc="-1" dirty="0"/>
              <a:t>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rmw</a:t>
            </a:r>
            <a:r>
              <a:rPr lang="en-US" altLang="ko-KR" sz="1400" spc="-1" dirty="0"/>
              <a:t> REQUIRED)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find_package</a:t>
            </a:r>
            <a:r>
              <a:rPr lang="en-US" altLang="ko-KR" sz="1400" spc="-1" dirty="0"/>
              <a:t>(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 REQUIRED)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add_executable</a:t>
            </a:r>
            <a:r>
              <a:rPr lang="en-US" altLang="ko-KR" sz="1400" spc="-1" dirty="0"/>
              <a:t>(bar </a:t>
            </a:r>
            <a:r>
              <a:rPr lang="en-US" altLang="ko-KR" sz="1400" spc="-1" dirty="0" err="1"/>
              <a:t>src</a:t>
            </a:r>
            <a:r>
              <a:rPr lang="en-US" altLang="ko-KR" sz="1400" spc="-1" dirty="0"/>
              <a:t>/bar.cpp)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ament_target_dependencies</a:t>
            </a:r>
            <a:r>
              <a:rPr lang="en-US" altLang="ko-KR" sz="1400" spc="-1" dirty="0"/>
              <a:t>(bar “</a:t>
            </a:r>
            <a:r>
              <a:rPr lang="en-US" altLang="ko-KR" sz="1400" spc="-1" dirty="0" err="1"/>
              <a:t>std_msgs</a:t>
            </a:r>
            <a:r>
              <a:rPr lang="en-US" altLang="ko-KR" sz="1400" spc="-1" dirty="0"/>
              <a:t>" "</a:t>
            </a:r>
            <a:r>
              <a:rPr lang="en-US" altLang="ko-KR" sz="1400" spc="-1" dirty="0" err="1"/>
              <a:t>rclcpp</a:t>
            </a:r>
            <a:r>
              <a:rPr lang="en-US" altLang="ko-KR" sz="1400" spc="-1" dirty="0"/>
              <a:t>" “</a:t>
            </a:r>
            <a:r>
              <a:rPr lang="en-US" altLang="ko-KR" sz="1400" spc="-1" dirty="0" err="1"/>
              <a:t>rcutils</a:t>
            </a:r>
            <a:r>
              <a:rPr lang="en-US" altLang="ko-KR" sz="1400" spc="-1" dirty="0"/>
              <a:t>")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/>
              <a:t>install(TARGETS ${target} DESTINATION lib/${PROJECT_NAME})</a:t>
            </a: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/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err="1"/>
              <a:t>ament_package</a:t>
            </a:r>
            <a:r>
              <a:rPr lang="en-US" altLang="ko-KR" sz="1400" spc="-1" dirty="0"/>
              <a:t>()</a:t>
            </a:r>
          </a:p>
        </p:txBody>
      </p:sp>
      <p:sp>
        <p:nvSpPr>
          <p:cNvPr id="379" name="CustomShape 2">
            <a:extLst>
              <a:ext uri="{FF2B5EF4-FFF2-40B4-BE49-F238E27FC236}">
                <a16:creationId xmlns:a16="http://schemas.microsoft.com/office/drawing/2014/main" id="{9592199E-F071-4C01-B92E-5332F4D0D224}"/>
              </a:ext>
            </a:extLst>
          </p:cNvPr>
          <p:cNvSpPr/>
          <p:nvPr/>
        </p:nvSpPr>
        <p:spPr>
          <a:xfrm>
            <a:off x="6397455" y="1078184"/>
            <a:ext cx="5633543" cy="413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 algn="ctr">
              <a:lnSpc>
                <a:spcPct val="100000"/>
              </a:lnSpc>
              <a:buClr>
                <a:srgbClr val="000000"/>
              </a:buClr>
            </a:pPr>
            <a:r>
              <a:rPr lang="en-US" altLang="ko-KR" sz="20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ROS2</a:t>
            </a:r>
          </a:p>
        </p:txBody>
      </p:sp>
    </p:spTree>
    <p:extLst>
      <p:ext uri="{BB962C8B-B14F-4D97-AF65-F5344CB8AC3E}">
        <p14:creationId xmlns:p14="http://schemas.microsoft.com/office/powerpoint/2010/main" val="1307285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737360" y="382680"/>
            <a:ext cx="2910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ROS란</a:t>
            </a:r>
            <a:r>
              <a:rPr lang="en-US" sz="3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?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94640" y="1541160"/>
            <a:ext cx="11665800" cy="487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ROS (Robot Operating System) :</a:t>
            </a:r>
            <a:br/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	네트워크 기반 분산 처리 시스템 + 로봇 개발용 인터페이스 및 도구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91" name="그림 17"/>
          <p:cNvPicPr/>
          <p:nvPr/>
        </p:nvPicPr>
        <p:blipFill>
          <a:blip r:embed="rId3"/>
          <a:stretch/>
        </p:blipFill>
        <p:spPr>
          <a:xfrm>
            <a:off x="559800" y="2551680"/>
            <a:ext cx="3907440" cy="4036320"/>
          </a:xfrm>
          <a:prstGeom prst="rect">
            <a:avLst/>
          </a:prstGeom>
          <a:ln>
            <a:noFill/>
          </a:ln>
        </p:spPr>
      </p:pic>
      <p:sp>
        <p:nvSpPr>
          <p:cNvPr id="92" name="Line 3"/>
          <p:cNvSpPr/>
          <p:nvPr/>
        </p:nvSpPr>
        <p:spPr>
          <a:xfrm>
            <a:off x="6296760" y="2493720"/>
            <a:ext cx="360" cy="388728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12"/>
          <p:cNvPicPr/>
          <p:nvPr/>
        </p:nvPicPr>
        <p:blipFill>
          <a:blip r:embed="rId4"/>
          <a:srcRect l="25524" t="16385" r="20360" b="14045"/>
          <a:stretch/>
        </p:blipFill>
        <p:spPr>
          <a:xfrm>
            <a:off x="6514200" y="2486880"/>
            <a:ext cx="2726280" cy="1883880"/>
          </a:xfrm>
          <a:prstGeom prst="rect">
            <a:avLst/>
          </a:prstGeom>
          <a:ln>
            <a:noFill/>
          </a:ln>
        </p:spPr>
      </p:pic>
      <p:pic>
        <p:nvPicPr>
          <p:cNvPr id="94" name="Picture 14"/>
          <p:cNvPicPr/>
          <p:nvPr/>
        </p:nvPicPr>
        <p:blipFill>
          <a:blip r:embed="rId5"/>
          <a:srcRect l="36416" r="6080" b="11881"/>
          <a:stretch/>
        </p:blipFill>
        <p:spPr>
          <a:xfrm>
            <a:off x="9458280" y="2486880"/>
            <a:ext cx="2271240" cy="1883880"/>
          </a:xfrm>
          <a:prstGeom prst="rect">
            <a:avLst/>
          </a:prstGeom>
          <a:ln>
            <a:noFill/>
          </a:ln>
        </p:spPr>
      </p:pic>
      <p:pic>
        <p:nvPicPr>
          <p:cNvPr id="95" name="Picture 16"/>
          <p:cNvPicPr/>
          <p:nvPr/>
        </p:nvPicPr>
        <p:blipFill>
          <a:blip r:embed="rId6"/>
          <a:stretch/>
        </p:blipFill>
        <p:spPr>
          <a:xfrm>
            <a:off x="6514200" y="4534560"/>
            <a:ext cx="2726280" cy="1838520"/>
          </a:xfrm>
          <a:prstGeom prst="rect">
            <a:avLst/>
          </a:prstGeom>
          <a:ln>
            <a:noFill/>
          </a:ln>
        </p:spPr>
      </p:pic>
      <p:pic>
        <p:nvPicPr>
          <p:cNvPr id="96" name="Picture 20"/>
          <p:cNvPicPr/>
          <p:nvPr/>
        </p:nvPicPr>
        <p:blipFill>
          <a:blip r:embed="rId7"/>
          <a:stretch/>
        </p:blipFill>
        <p:spPr>
          <a:xfrm>
            <a:off x="9381960" y="4664520"/>
            <a:ext cx="2388240" cy="1498320"/>
          </a:xfrm>
          <a:prstGeom prst="rect">
            <a:avLst/>
          </a:prstGeom>
          <a:ln>
            <a:noFill/>
          </a:ln>
        </p:spPr>
      </p:pic>
      <p:pic>
        <p:nvPicPr>
          <p:cNvPr id="97" name="Picture 24"/>
          <p:cNvPicPr/>
          <p:nvPr/>
        </p:nvPicPr>
        <p:blipFill>
          <a:blip r:embed="rId8"/>
          <a:stretch/>
        </p:blipFill>
        <p:spPr>
          <a:xfrm>
            <a:off x="3465720" y="3120840"/>
            <a:ext cx="2618280" cy="176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0046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왜 ROS를 다들 쓰는가?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94640" y="1541160"/>
            <a:ext cx="11665800" cy="487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학생이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ROS를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쓰는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이유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en-US" sz="2000" b="0" strike="noStrike" spc="-1" dirty="0">
              <a:latin typeface="Arial"/>
            </a:endParaRPr>
          </a:p>
          <a:p>
            <a:pPr marL="80136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사용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가능한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알고리즘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및 툴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패키지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풀이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넓음</a:t>
            </a:r>
            <a:endParaRPr lang="en-US" sz="2000" b="0" strike="noStrike" spc="-1" dirty="0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빠른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연구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기반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제작이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가능함</a:t>
            </a:r>
            <a:endParaRPr lang="en-US" sz="2000" b="0" strike="noStrike" spc="-1" dirty="0">
              <a:latin typeface="Arial"/>
            </a:endParaRPr>
          </a:p>
          <a:p>
            <a:pPr marL="1715760" lvl="3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자기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연구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영역에만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집중할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수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있음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회사가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ROS를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쓰는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이유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en-US" sz="2000" b="0" strike="noStrike" spc="-1" dirty="0">
              <a:latin typeface="Arial"/>
            </a:endParaRPr>
          </a:p>
          <a:p>
            <a:pPr marL="80136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운영자가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비영리기구</a:t>
            </a:r>
            <a:endParaRPr lang="en-US" sz="2000" b="0" strike="noStrike" spc="-1" dirty="0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협력이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용이</a:t>
            </a:r>
            <a:endParaRPr lang="en-US" sz="2000" b="0" strike="noStrike" spc="-1" dirty="0">
              <a:latin typeface="Arial"/>
            </a:endParaRPr>
          </a:p>
          <a:p>
            <a:pPr marL="80136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핵심부까지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모두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Open Source</a:t>
            </a:r>
            <a:endParaRPr lang="en-US" sz="2000" b="0" strike="noStrike" spc="-1" dirty="0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소스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코드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접근이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용이</a:t>
            </a:r>
            <a:endParaRPr lang="en-US" sz="2000" b="0" strike="noStrike" spc="-1" dirty="0">
              <a:latin typeface="Arial"/>
            </a:endParaRPr>
          </a:p>
          <a:p>
            <a:pPr marL="80136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세계적으로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사용자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최다</a:t>
            </a:r>
            <a:endParaRPr lang="en-US" sz="2000" b="0" strike="noStrike" spc="-1" dirty="0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3rd Party User/Reseller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시장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확보가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용이</a:t>
            </a:r>
            <a:endParaRPr lang="en-US" sz="2000" b="0" strike="noStrike" spc="-1" dirty="0">
              <a:latin typeface="Arial"/>
            </a:endParaRPr>
          </a:p>
          <a:p>
            <a:pPr marL="1258560" lvl="2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채용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및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인력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투입이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용이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grpSp>
        <p:nvGrpSpPr>
          <p:cNvPr id="101" name="Group 3"/>
          <p:cNvGrpSpPr/>
          <p:nvPr/>
        </p:nvGrpSpPr>
        <p:grpSpPr>
          <a:xfrm>
            <a:off x="7272000" y="1285200"/>
            <a:ext cx="4424760" cy="3686400"/>
            <a:chOff x="7272000" y="1285200"/>
            <a:chExt cx="4424760" cy="3686400"/>
          </a:xfrm>
        </p:grpSpPr>
        <p:pic>
          <p:nvPicPr>
            <p:cNvPr id="102" name="Picture 2"/>
            <p:cNvPicPr/>
            <p:nvPr/>
          </p:nvPicPr>
          <p:blipFill>
            <a:blip r:embed="rId3"/>
            <a:stretch/>
          </p:blipFill>
          <p:spPr>
            <a:xfrm>
              <a:off x="7391520" y="1485360"/>
              <a:ext cx="1643040" cy="1643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" name="Picture 4"/>
            <p:cNvPicPr/>
            <p:nvPr/>
          </p:nvPicPr>
          <p:blipFill>
            <a:blip r:embed="rId4"/>
            <a:stretch/>
          </p:blipFill>
          <p:spPr>
            <a:xfrm>
              <a:off x="7272000" y="3250440"/>
              <a:ext cx="1643040" cy="1643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" name="Picture 6"/>
            <p:cNvPicPr/>
            <p:nvPr/>
          </p:nvPicPr>
          <p:blipFill>
            <a:blip r:embed="rId5"/>
            <a:stretch/>
          </p:blipFill>
          <p:spPr>
            <a:xfrm>
              <a:off x="9360000" y="1285200"/>
              <a:ext cx="1748160" cy="1843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8"/>
            <p:cNvPicPr/>
            <p:nvPr/>
          </p:nvPicPr>
          <p:blipFill>
            <a:blip r:embed="rId6"/>
            <a:stretch/>
          </p:blipFill>
          <p:spPr>
            <a:xfrm>
              <a:off x="8948160" y="3429360"/>
              <a:ext cx="2748600" cy="1542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6" name="Picture 10"/>
          <p:cNvPicPr/>
          <p:nvPr/>
        </p:nvPicPr>
        <p:blipFill>
          <a:blip r:embed="rId7"/>
          <a:stretch/>
        </p:blipFill>
        <p:spPr>
          <a:xfrm>
            <a:off x="8093880" y="5227920"/>
            <a:ext cx="2767320" cy="96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</TotalTime>
  <Words>2820</Words>
  <Application>Microsoft Office PowerPoint</Application>
  <PresentationFormat>와이드스크린</PresentationFormat>
  <Paragraphs>533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Arial</vt:lpstr>
      <vt:lpstr>Cambria Math</vt:lpstr>
      <vt:lpstr>Symbol</vt:lpstr>
      <vt:lpstr>Times New Roman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정려운/선임연구원/컨버전스센터 로봇선행(연)Interaction팀(ryuwoon.jung@lge.com)</dc:creator>
  <dc:description/>
  <cp:lastModifiedBy>Jessica Kim</cp:lastModifiedBy>
  <cp:revision>421</cp:revision>
  <dcterms:created xsi:type="dcterms:W3CDTF">2018-10-17T01:45:29Z</dcterms:created>
  <dcterms:modified xsi:type="dcterms:W3CDTF">2019-03-01T14:27:19Z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